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19/05/15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19/05/15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6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Properties of Matter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0178"/>
              </p:ext>
            </p:extLst>
          </p:nvPr>
        </p:nvGraphicFramePr>
        <p:xfrm>
          <a:off x="205066" y="2099506"/>
          <a:ext cx="8938934" cy="3673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565900" imgH="2641600" progId="Word.Document.12">
                  <p:embed/>
                </p:oleObj>
              </mc:Choice>
              <mc:Fallback>
                <p:oleObj name="Document" r:id="rId4" imgW="6565900" imgH="2641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066" y="2099506"/>
                        <a:ext cx="8938934" cy="3673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814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Properties of Matter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510949"/>
              </p:ext>
            </p:extLst>
          </p:nvPr>
        </p:nvGraphicFramePr>
        <p:xfrm>
          <a:off x="205066" y="2099506"/>
          <a:ext cx="8938934" cy="3673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6565900" imgH="2641600" progId="Word.Document.12">
                  <p:embed/>
                </p:oleObj>
              </mc:Choice>
              <mc:Fallback>
                <p:oleObj name="Document" r:id="rId4" imgW="6565900" imgH="2641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066" y="2099506"/>
                        <a:ext cx="8938934" cy="3673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7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NZ" sz="3200" dirty="0"/>
          </a:p>
          <a:p>
            <a:r>
              <a:rPr lang="en-AU" sz="3200" dirty="0" smtClean="0"/>
              <a:t>Solid </a:t>
            </a:r>
            <a:r>
              <a:rPr lang="en-AU" sz="3200" dirty="0"/>
              <a:t>– a substance that is made of particles forming a rigid structure.</a:t>
            </a:r>
            <a:endParaRPr lang="en-NZ" sz="3200" dirty="0"/>
          </a:p>
          <a:p>
            <a:r>
              <a:rPr lang="en-AU" sz="3200" dirty="0"/>
              <a:t>Liquid – a substance made up of particles that can move around and take the shape of the bottom of the container it is in.</a:t>
            </a:r>
            <a:endParaRPr lang="en-NZ" sz="3200" dirty="0"/>
          </a:p>
          <a:p>
            <a:r>
              <a:rPr lang="en-AU" sz="3200" dirty="0"/>
              <a:t>Gas – a substance made up of particles that move very quickly and take up all the available space available to them.</a:t>
            </a:r>
            <a:endParaRPr lang="en-NZ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7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200" dirty="0"/>
              <a:t>Metal – an element that is shiny, conducts electricity and heat, is shaped readily and drawn out as a wire. Metals are on the left of the periodic table.</a:t>
            </a:r>
            <a:endParaRPr lang="en-NZ" sz="3200" dirty="0"/>
          </a:p>
          <a:p>
            <a:r>
              <a:rPr lang="en-AU" sz="3200" dirty="0"/>
              <a:t>Non-metal – an element that is brittle, dull, often coloured. Non- metals are on the right of the periodic table.</a:t>
            </a:r>
            <a:endParaRPr lang="en-NZ" sz="3200" dirty="0"/>
          </a:p>
          <a:p>
            <a:r>
              <a:rPr lang="en-AU" sz="3200" dirty="0"/>
              <a:t>Element – a substance made up of only one kind of atom. The periodic table lists all the known elements.</a:t>
            </a:r>
            <a:endParaRPr lang="en-NZ" sz="3200" dirty="0"/>
          </a:p>
          <a:p>
            <a:r>
              <a:rPr lang="en-AU" sz="3200" dirty="0"/>
              <a:t>Compound – a substance made up of more than one kind of atom chemically combined.</a:t>
            </a:r>
            <a:endParaRPr lang="en-NZ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87" y="1600199"/>
            <a:ext cx="8467005" cy="5086259"/>
          </a:xfrm>
        </p:spPr>
        <p:txBody>
          <a:bodyPr>
            <a:normAutofit fontScale="92500" lnSpcReduction="10000"/>
          </a:bodyPr>
          <a:lstStyle/>
          <a:p>
            <a:r>
              <a:rPr lang="en-AU" sz="2400" dirty="0"/>
              <a:t>Evaporation – the changing of a liquid to a gas because the particles have gained enough energy to escape the liquid.</a:t>
            </a:r>
            <a:endParaRPr lang="en-NZ" sz="2400" dirty="0"/>
          </a:p>
          <a:p>
            <a:r>
              <a:rPr lang="en-AU" sz="2400" dirty="0"/>
              <a:t>Boiling –changing of a liquid to a gas by all particles as they have reached a temperature where they have all gained enough energy to escape the liquid phase.</a:t>
            </a:r>
            <a:endParaRPr lang="en-NZ" sz="2400" dirty="0"/>
          </a:p>
          <a:p>
            <a:r>
              <a:rPr lang="en-AU" sz="2400" dirty="0"/>
              <a:t>Condensation – the changing of a gas to a liquid.</a:t>
            </a:r>
            <a:endParaRPr lang="en-NZ" sz="2400" dirty="0"/>
          </a:p>
          <a:p>
            <a:r>
              <a:rPr lang="en-AU" sz="2400" dirty="0"/>
              <a:t>Melting – the changing of a solid to a liquid.</a:t>
            </a:r>
            <a:endParaRPr lang="en-NZ" sz="2400" dirty="0"/>
          </a:p>
          <a:p>
            <a:r>
              <a:rPr lang="en-AU" sz="2400" dirty="0"/>
              <a:t>Freezing – the changing of a liquid to a solid. (also solidifying).</a:t>
            </a:r>
            <a:endParaRPr lang="en-NZ" sz="2400" dirty="0"/>
          </a:p>
          <a:p>
            <a:r>
              <a:rPr lang="en-AU" sz="2400" dirty="0"/>
              <a:t>Solidifying – the changing of a liquid to a solid. (also freezing</a:t>
            </a:r>
            <a:r>
              <a:rPr lang="en-AU" sz="2400" dirty="0" smtClean="0"/>
              <a:t>)</a:t>
            </a:r>
          </a:p>
          <a:p>
            <a:r>
              <a:rPr lang="en-AU" sz="2400" dirty="0"/>
              <a:t>Subliming – the changing of a solid directly to a gas</a:t>
            </a:r>
            <a:r>
              <a:rPr lang="en-AU" sz="2400" dirty="0" smtClean="0"/>
              <a:t>.</a:t>
            </a:r>
          </a:p>
          <a:p>
            <a:r>
              <a:rPr lang="en-AU" sz="2400" dirty="0"/>
              <a:t>Burning also called combustion. The reaction of a fuel with oxygen (air) to produce energy. </a:t>
            </a:r>
            <a:endParaRPr lang="en-NZ" sz="2400" dirty="0"/>
          </a:p>
          <a:p>
            <a:r>
              <a:rPr lang="en-AU" sz="2400" dirty="0"/>
              <a:t>Combustion – as for burning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Flammable – Able to be burned/ignited easily. </a:t>
            </a:r>
            <a:endParaRPr lang="en-NZ" sz="2400" dirty="0"/>
          </a:p>
          <a:p>
            <a:endParaRPr lang="en-NZ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/>
          </a:p>
          <a:p>
            <a:r>
              <a:rPr lang="en-AU" sz="2800" dirty="0" smtClean="0"/>
              <a:t>Mixture </a:t>
            </a:r>
            <a:r>
              <a:rPr lang="en-AU" sz="2800" dirty="0"/>
              <a:t>– where there are 2 or more different substances together but they do not react with each other chemically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Soluble </a:t>
            </a:r>
            <a:r>
              <a:rPr lang="en-AU" sz="2800" dirty="0"/>
              <a:t>– able to be dissolved.</a:t>
            </a:r>
            <a:endParaRPr lang="en-NZ" sz="2800" dirty="0"/>
          </a:p>
          <a:p>
            <a:r>
              <a:rPr lang="en-AU" sz="2800" dirty="0"/>
              <a:t>Insoluble – not able to be dissolved.</a:t>
            </a:r>
            <a:endParaRPr lang="en-NZ" sz="2800" dirty="0"/>
          </a:p>
          <a:p>
            <a:r>
              <a:rPr lang="en-AU" sz="2800" dirty="0"/>
              <a:t>Solute – the substance that gets dissolved when making a solution.</a:t>
            </a:r>
            <a:endParaRPr lang="en-NZ" sz="2800" dirty="0"/>
          </a:p>
          <a:p>
            <a:r>
              <a:rPr lang="en-AU" sz="2800" dirty="0"/>
              <a:t>Solvent – the substance that does the dissolving when making a solution.</a:t>
            </a:r>
            <a:endParaRPr lang="en-NZ" sz="2800" dirty="0"/>
          </a:p>
          <a:p>
            <a:r>
              <a:rPr lang="en-AU" sz="2800" dirty="0"/>
              <a:t>Solution – a substance made when a material is dissolved by another material, usually a liquid.</a:t>
            </a:r>
            <a:endParaRPr lang="en-N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3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3069</TotalTime>
  <Words>408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Adjacency</vt:lpstr>
      <vt:lpstr>Document</vt:lpstr>
      <vt:lpstr>Chemistry</vt:lpstr>
      <vt:lpstr>Properties of Matter</vt:lpstr>
      <vt:lpstr>Properties of Matter</vt:lpstr>
      <vt:lpstr>Key Words</vt:lpstr>
      <vt:lpstr>Key Words</vt:lpstr>
      <vt:lpstr>Key Words</vt:lpstr>
      <vt:lpstr>Key Words</vt:lpstr>
    </vt:vector>
  </TitlesOfParts>
  <Company>King's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Stephanie Commins</dc:creator>
  <cp:lastModifiedBy>Stephanie Commins</cp:lastModifiedBy>
  <cp:revision>3</cp:revision>
  <dcterms:created xsi:type="dcterms:W3CDTF">2015-05-11T21:01:20Z</dcterms:created>
  <dcterms:modified xsi:type="dcterms:W3CDTF">2015-05-18T21:11:51Z</dcterms:modified>
</cp:coreProperties>
</file>