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1A56-E687-0D4F-9A56-66971E2ABED2}" type="datetimeFigureOut">
              <a:rPr lang="en-US" smtClean="0"/>
              <a:t>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8118-2675-834F-B093-EBF9725F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Microbe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Viral DNA is uncoated</a:t>
            </a:r>
            <a:br>
              <a:rPr lang="en-US" dirty="0" smtClean="0"/>
            </a:br>
            <a:r>
              <a:rPr lang="en-US" dirty="0" smtClean="0"/>
              <a:t>4. Viral genetic material is replicated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542" r="-32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43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New viral protein is made from the information in genetic material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039" r="-22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31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New viruses are assembled and released from the host cell which often dies.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6714" t="7436" r="-56714"/>
          <a:stretch/>
        </p:blipFill>
        <p:spPr>
          <a:xfrm>
            <a:off x="457200" y="2063750"/>
            <a:ext cx="8229600" cy="4189413"/>
          </a:xfrm>
        </p:spPr>
      </p:pic>
    </p:spTree>
    <p:extLst>
      <p:ext uri="{BB962C8B-B14F-4D97-AF65-F5344CB8AC3E}">
        <p14:creationId xmlns:p14="http://schemas.microsoft.com/office/powerpoint/2010/main" val="76220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3800" cy="4254851"/>
          </a:xfrm>
        </p:spPr>
        <p:txBody>
          <a:bodyPr/>
          <a:lstStyle/>
          <a:p>
            <a:r>
              <a:rPr lang="en-US" dirty="0" smtClean="0"/>
              <a:t>Hyphae – Spread through the substrate and absorb nutrients</a:t>
            </a:r>
          </a:p>
          <a:p>
            <a:r>
              <a:rPr lang="en-US" dirty="0" smtClean="0"/>
              <a:t>Sporangium – Reproductive body that produces spores.</a:t>
            </a:r>
          </a:p>
          <a:p>
            <a:r>
              <a:rPr lang="en-US" dirty="0" smtClean="0"/>
              <a:t>Spores – Germinate and grow into a new fungus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ructure_of_fung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673657"/>
            <a:ext cx="3683000" cy="299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71904"/>
            <a:ext cx="809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Fungi only reproduce if they have enough space, nutrients, oxygen (not all fungi need oxygen) and warmth (usually)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7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Reproduction</a:t>
            </a:r>
            <a:endParaRPr lang="en-US" dirty="0"/>
          </a:p>
        </p:txBody>
      </p:sp>
      <p:pic>
        <p:nvPicPr>
          <p:cNvPr id="4" name="Picture 3" descr="83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1417638"/>
            <a:ext cx="4905375" cy="53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3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single bacterium just before it reproduces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2884" b="-22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92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DNA replicates (copies itself) and divides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68848" b="-6884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4888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bacteria are formed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6812" b="-36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97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5804" b="-4580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Two bacteria are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membrane pinches off between the two bacteria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9632" b="-396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41375" y="5525998"/>
            <a:ext cx="673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Bacterial cells can undergo binary fission every 20minutes, provided the conditions are ideal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I.e. they have plenty of space, nutrients, water and oxygen if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3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0"/>
            <a:ext cx="542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Reproduction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5955" b="-595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33374" y="6006584"/>
            <a:ext cx="858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Viruses reproduce by invading host cells, using the contents of the host cell to reproduce their genetic material and make new protein coats.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Virus attaches to host cell</a:t>
            </a:r>
            <a:br>
              <a:rPr lang="en-US" dirty="0" smtClean="0"/>
            </a:br>
            <a:r>
              <a:rPr lang="en-US" dirty="0" smtClean="0"/>
              <a:t>2. Virus enters the host cell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929" r="-39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65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187</Words>
  <Application>Microsoft Macintosh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Microbe Reproduction</vt:lpstr>
      <vt:lpstr>A single bacterium just before it reproduces</vt:lpstr>
      <vt:lpstr>The DNA replicates (copies itself) and divides</vt:lpstr>
      <vt:lpstr>Two bacteria are formed</vt:lpstr>
      <vt:lpstr>Two bacteria are formed</vt:lpstr>
      <vt:lpstr>Cell membrane pinches off between the two bacteria</vt:lpstr>
      <vt:lpstr>PowerPoint Presentation</vt:lpstr>
      <vt:lpstr>Virus Reproduction</vt:lpstr>
      <vt:lpstr>1. Virus attaches to host cell 2. Virus enters the host cell</vt:lpstr>
      <vt:lpstr>3. Viral DNA is uncoated 4. Viral genetic material is replicated</vt:lpstr>
      <vt:lpstr>5. New viral protein is made from the information in genetic material</vt:lpstr>
      <vt:lpstr>6. New viruses are assembled and released from the host cell which often dies. </vt:lpstr>
      <vt:lpstr>Fungal Reproduction</vt:lpstr>
      <vt:lpstr>Fungal Reproduction</vt:lpstr>
    </vt:vector>
  </TitlesOfParts>
  <Company>King's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Commins</dc:creator>
  <cp:lastModifiedBy>Stephanie Commins</cp:lastModifiedBy>
  <cp:revision>5</cp:revision>
  <dcterms:created xsi:type="dcterms:W3CDTF">2015-05-03T21:19:55Z</dcterms:created>
  <dcterms:modified xsi:type="dcterms:W3CDTF">2015-05-03T23:57:55Z</dcterms:modified>
</cp:coreProperties>
</file>