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256" r:id="rId3"/>
    <p:sldId id="257" r:id="rId4"/>
    <p:sldId id="263" r:id="rId5"/>
    <p:sldId id="262" r:id="rId6"/>
    <p:sldId id="265" r:id="rId7"/>
    <p:sldId id="266" r:id="rId8"/>
    <p:sldId id="267" r:id="rId9"/>
    <p:sldId id="268" r:id="rId10"/>
    <p:sldId id="264" r:id="rId11"/>
    <p:sldId id="302" r:id="rId12"/>
    <p:sldId id="301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06" r:id="rId21"/>
    <p:sldId id="303" r:id="rId22"/>
    <p:sldId id="304" r:id="rId23"/>
  </p:sldIdLst>
  <p:sldSz cx="9144000" cy="6858000" type="screen4x3"/>
  <p:notesSz cx="6858000" cy="994727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76078" autoAdjust="0"/>
  </p:normalViewPr>
  <p:slideViewPr>
    <p:cSldViewPr>
      <p:cViewPr>
        <p:scale>
          <a:sx n="90" d="100"/>
          <a:sy n="90" d="100"/>
        </p:scale>
        <p:origin x="-426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pPr>
              <a:defRPr/>
            </a:pPr>
            <a:fld id="{8AF11BC6-0C6F-4D94-8F86-FE08505E40DF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pPr>
              <a:defRPr/>
            </a:pPr>
            <a:fld id="{B23E8D86-78C5-43C5-933F-80A7FBCB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042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DC64B1-E147-416D-B6D4-DF0D6E136EA4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5FAF0A-7C98-4E63-9280-2DE3FA804454}" type="slidenum">
              <a:rPr lang="en-US" sz="1200" smtClean="0"/>
              <a:pPr eaLnBrk="1" hangingPunct="1"/>
              <a:t>11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DBD571-A929-4504-84B7-41A3E69A107B}" type="slidenum">
              <a:rPr lang="en-US" sz="1200" smtClean="0"/>
              <a:pPr eaLnBrk="1" hangingPunct="1"/>
              <a:t>12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0F358B-2497-4347-9FBA-8BB057DABC83}" type="slidenum">
              <a:rPr lang="en-US" sz="1200" smtClean="0">
                <a:latin typeface="Arial" charset="0"/>
              </a:rPr>
              <a:pPr eaLnBrk="1" hangingPunct="1"/>
              <a:t>13</a:t>
            </a:fld>
            <a:endParaRPr lang="en-US" sz="12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523D7-73C1-417B-853C-CA2902145EB7}" type="slidenum">
              <a:rPr lang="en-US" sz="1200" smtClean="0"/>
              <a:pPr eaLnBrk="1" hangingPunct="1"/>
              <a:t>14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A0721-FA40-47EE-BA64-7C86A525A854}" type="slidenum">
              <a:rPr lang="en-US" sz="1200" smtClean="0"/>
              <a:pPr eaLnBrk="1" hangingPunct="1"/>
              <a:t>15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3F831-0481-447F-81AE-B161EB76C39D}" type="slidenum">
              <a:rPr lang="en-US" sz="1200" smtClean="0"/>
              <a:pPr eaLnBrk="1" hangingPunct="1"/>
              <a:t>16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A364E4-5147-4A09-9106-6323E630A61B}" type="slidenum">
              <a:rPr lang="en-US" sz="1200" smtClean="0"/>
              <a:pPr eaLnBrk="1" hangingPunct="1"/>
              <a:t>17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322E58-BC83-40B2-B24E-82BEA1D4952F}" type="slidenum">
              <a:rPr lang="en-US" sz="1200" smtClean="0"/>
              <a:pPr eaLnBrk="1" hangingPunct="1"/>
              <a:t>18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F6011B-3F24-4A97-8698-E2F67DE3A74F}" type="slidenum">
              <a:rPr lang="en-US" sz="1200" smtClean="0"/>
              <a:pPr eaLnBrk="1" hangingPunct="1"/>
              <a:t>19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368A6E-4C22-4268-95A9-C8F1A8AE4B75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Humans – use of bones.</a:t>
            </a:r>
            <a:r>
              <a:rPr lang="en-US" baseline="0" dirty="0" smtClean="0"/>
              <a:t> Joints &amp; muscles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Plants – move leaves toward sunlight – to be able to produce more food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7CE3C3-AF5D-4818-AD09-B73843764DF4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Chemical</a:t>
            </a:r>
            <a:r>
              <a:rPr lang="en-US" baseline="0" dirty="0" smtClean="0"/>
              <a:t> process – with or with out O2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Lungs remove O2 from air and transport around body to cells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Cells need energy – chemical reaction O2 + food gives energy and waste products (CO2 &amp; water) 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767F3C-9149-4B69-B167-FCD05C5A940A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You are aware of what is going on inside and</a:t>
            </a:r>
            <a:r>
              <a:rPr lang="en-US" baseline="0" dirty="0" smtClean="0"/>
              <a:t> out side of you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Human senses – feel, touch, see, hear, taste  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96C4AE-1273-4C45-B56C-A52C8E453175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All things want to</a:t>
            </a:r>
            <a:r>
              <a:rPr lang="en-US" baseline="0" dirty="0" smtClean="0"/>
              <a:t> grow!</a:t>
            </a: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B884C5-AA1B-4AAD-B97F-6CF5D18B822A}" type="slidenum">
              <a:rPr lang="en-US" sz="1200" smtClean="0"/>
              <a:pPr eaLnBrk="1" hangingPunct="1"/>
              <a:t>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Reproduce</a:t>
            </a:r>
            <a:r>
              <a:rPr lang="en-US" baseline="0" dirty="0" smtClean="0"/>
              <a:t> to continue on their species </a:t>
            </a: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1C45E4-10C4-4EBD-B060-2268CF7668D4}" type="slidenum">
              <a:rPr lang="en-US" sz="1200" smtClean="0"/>
              <a:pPr eaLnBrk="1" hangingPunct="1"/>
              <a:t>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Not</a:t>
            </a:r>
            <a:r>
              <a:rPr lang="en-US" baseline="0" dirty="0" smtClean="0"/>
              <a:t> just poo – poo is just undigested food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Plants – shed their leaves in Autumn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Humans – kidneys where chemicals extracted from body mixed with water to create </a:t>
            </a:r>
            <a:r>
              <a:rPr lang="en-US" baseline="0" dirty="0" err="1" smtClean="0"/>
              <a:t>unrine</a:t>
            </a:r>
            <a:r>
              <a:rPr lang="en-US" baseline="0" dirty="0" smtClean="0"/>
              <a:t> – stored in bladder, contains urea &amp; salts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	Sweating &amp; breathing out Co2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AC0B21-B74D-4710-AB0F-02EE9DE156FB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B47CD3-8308-45BB-B45C-EF669C9796EF}" type="slidenum">
              <a:rPr lang="en-US" sz="1200" smtClean="0"/>
              <a:pPr eaLnBrk="1" hangingPunct="1"/>
              <a:t>10</a:t>
            </a:fld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601-111E-4986-9862-EA239F8469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61944406"/>
      </p:ext>
    </p:extLst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BFD-5F45-4CF0-B209-EC92B9BF1C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13757130"/>
      </p:ext>
    </p:extLst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3512-FCFA-464C-9A7E-42C1760D4B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96136217"/>
      </p:ext>
    </p:extLst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8489-9791-4346-8B9E-3DA899E60A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59787684"/>
      </p:ext>
    </p:extLst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4E24-95A0-43DF-8933-254975BEB5E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96449441"/>
      </p:ext>
    </p:extLst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6593-DF52-47AD-8008-89259BDD4D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70755211"/>
      </p:ext>
    </p:extLst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AC426-E8B9-419A-9128-447FC42804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06297198"/>
      </p:ext>
    </p:extLst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8BF2-B14C-4264-837A-1B781C641E0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62680921"/>
      </p:ext>
    </p:extLst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B7FF-677F-4C56-A6C8-A2CE25E2E0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66413590"/>
      </p:ext>
    </p:extLst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1EF1-5360-4C54-ADE0-775CB014A72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3354106"/>
      </p:ext>
    </p:extLst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46C4-8281-4C33-A192-36B3828F975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37316257"/>
      </p:ext>
    </p:extLst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74821B-E077-4D84-9015-90F302B362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questions/lanlt00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file:///D:\animals_a_l\dogs\bassethound3_hydrantf_a_lc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7114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</a:rPr>
              <a:t>Nutrition</a:t>
            </a:r>
            <a:endParaRPr lang="en-AU" sz="6000" b="1">
              <a:solidFill>
                <a:schemeClr val="bg1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16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Food is needed for:</a:t>
            </a:r>
          </a:p>
          <a:p>
            <a:pPr>
              <a:buFontTx/>
              <a:buChar char="-"/>
            </a:pPr>
            <a:r>
              <a:rPr lang="en-US" sz="3200">
                <a:solidFill>
                  <a:schemeClr val="bg1"/>
                </a:solidFill>
              </a:rPr>
              <a:t> growth</a:t>
            </a:r>
          </a:p>
          <a:p>
            <a:pPr>
              <a:buFontTx/>
              <a:buChar char="-"/>
            </a:pPr>
            <a:r>
              <a:rPr lang="en-US" sz="3200">
                <a:solidFill>
                  <a:schemeClr val="bg1"/>
                </a:solidFill>
              </a:rPr>
              <a:t> replacement of cells </a:t>
            </a:r>
          </a:p>
          <a:p>
            <a:pPr>
              <a:buFontTx/>
              <a:buChar char="-"/>
            </a:pPr>
            <a:r>
              <a:rPr lang="en-US" sz="3200">
                <a:solidFill>
                  <a:schemeClr val="bg1"/>
                </a:solidFill>
              </a:rPr>
              <a:t> energy needed to carry out chemical processes in the body.</a:t>
            </a:r>
            <a:r>
              <a:rPr lang="en-US" sz="1800">
                <a:solidFill>
                  <a:schemeClr val="bg1"/>
                </a:solidFill>
              </a:rPr>
              <a:t>  </a:t>
            </a:r>
            <a:endParaRPr lang="en-AU">
              <a:solidFill>
                <a:schemeClr val="bg1"/>
              </a:solidFill>
            </a:endParaRPr>
          </a:p>
        </p:txBody>
      </p:sp>
      <p:pic>
        <p:nvPicPr>
          <p:cNvPr id="11268" name="Picture 7" descr="polar_bear_fresh_catch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292475"/>
            <a:ext cx="35655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66800" y="1524000"/>
            <a:ext cx="6781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>
                <a:hlinkClick r:id="rId3"/>
              </a:rPr>
              <a:t>Living or Non-living </a:t>
            </a:r>
          </a:p>
          <a:p>
            <a:pPr algn="ctr" eaLnBrk="1" hangingPunct="1"/>
            <a:r>
              <a:rPr lang="en-US" sz="5400">
                <a:hlinkClick r:id="rId3"/>
              </a:rPr>
              <a:t>– Internet Quiz</a:t>
            </a:r>
            <a:endParaRPr lang="en-US" sz="54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6781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8000">
                <a:solidFill>
                  <a:srgbClr val="FF0000"/>
                </a:solidFill>
              </a:rPr>
              <a:t>Characteristics of living things</a:t>
            </a:r>
          </a:p>
          <a:p>
            <a:pPr algn="ctr" eaLnBrk="1" hangingPunct="1"/>
            <a:r>
              <a:rPr lang="en-US" sz="8000">
                <a:solidFill>
                  <a:srgbClr val="FF0000"/>
                </a:solidFill>
              </a:rPr>
              <a:t>QUIZ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255713"/>
            <a:ext cx="59467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35528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34845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28813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2727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45862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MCj021149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80828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MCj021149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26225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MCj021152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12779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203575" y="5157788"/>
            <a:ext cx="547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600200" y="4267200"/>
            <a:ext cx="7148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Glucose + oxygen                Carbon dioxide + water</a:t>
            </a:r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>
            <a:off x="4343400" y="44958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3962400" y="4729163"/>
            <a:ext cx="525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ENERGY RELEASED !!!!!!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335088"/>
            <a:ext cx="43926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7670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4479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27654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7200" smtClean="0"/>
              <a:t>Living Things</a:t>
            </a:r>
            <a:endParaRPr lang="en-AU" sz="7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What do all living things have in common?</a:t>
            </a:r>
            <a:endParaRPr lang="en-AU" smtClean="0"/>
          </a:p>
        </p:txBody>
      </p:sp>
      <p:pic>
        <p:nvPicPr>
          <p:cNvPr id="3076" name="Picture 5" descr="cartoon_cow_female_graz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2138"/>
            <a:ext cx="40227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" y="1219200"/>
            <a:ext cx="5986463" cy="33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599" y="1444075"/>
            <a:ext cx="2625725" cy="31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157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172" y="72303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Match each sentence below with the characteristic which best fits </a:t>
            </a:r>
            <a:r>
              <a:rPr lang="en-NZ" dirty="0" smtClean="0"/>
              <a:t>it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1752600"/>
            <a:ext cx="838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/>
              <a:t>Livingstone daisies open out in bright sunlight and close up when it is dark 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/>
              <a:t>Plants produce carbon dioxide gas in the dark			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/>
              <a:t>The water in an unused swimming pool gets steadily greener due to </a:t>
            </a:r>
            <a:r>
              <a:rPr lang="en-NZ" sz="2000" dirty="0" smtClean="0"/>
              <a:t>algae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 smtClean="0"/>
              <a:t>A </a:t>
            </a:r>
            <a:r>
              <a:rPr lang="en-NZ" sz="2000" dirty="0"/>
              <a:t>plant placed near a window will lean towards the light		</a:t>
            </a:r>
            <a:endParaRPr lang="en-NZ" sz="2000" dirty="0" smtClean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 smtClean="0"/>
              <a:t>Lichen </a:t>
            </a:r>
            <a:r>
              <a:rPr lang="en-NZ" sz="2000" dirty="0"/>
              <a:t>growing on gravestones slowly dissolves away the rock	</a:t>
            </a:r>
            <a:endParaRPr lang="en-NZ" sz="2000" dirty="0" smtClean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 smtClean="0"/>
              <a:t>A </a:t>
            </a:r>
            <a:r>
              <a:rPr lang="en-NZ" sz="2000" dirty="0"/>
              <a:t>coffee table </a:t>
            </a:r>
            <a:r>
              <a:rPr lang="en-NZ" sz="2000" dirty="0" smtClean="0"/>
              <a:t>made </a:t>
            </a:r>
            <a:r>
              <a:rPr lang="en-NZ" sz="2000" dirty="0"/>
              <a:t>from a cross section of a tree has a circular pattern on </a:t>
            </a:r>
            <a:r>
              <a:rPr lang="en-NZ" sz="2000" dirty="0" smtClean="0"/>
              <a:t>it</a:t>
            </a:r>
            <a:r>
              <a:rPr lang="en-NZ" sz="2000" dirty="0"/>
              <a:t>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NZ" sz="2000" dirty="0"/>
              <a:t>Leaves contain starch						 </a:t>
            </a:r>
          </a:p>
          <a:p>
            <a:pPr>
              <a:spcAft>
                <a:spcPts val="1200"/>
              </a:spcAft>
            </a:pPr>
            <a:r>
              <a:rPr lang="en-NZ" sz="2000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4815" y="5486400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MRS GREN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0" y="1600200"/>
            <a:ext cx="343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2590800"/>
            <a:ext cx="343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4400" y="3962400"/>
            <a:ext cx="343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3048000"/>
            <a:ext cx="15431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or M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2133600"/>
            <a:ext cx="343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648200"/>
            <a:ext cx="343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307874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6991351" cy="22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87872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7612400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Functions</a:t>
            </a:r>
            <a:endParaRPr lang="en-A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3276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Movement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Respiration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Growth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Excretion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Nutrition</a:t>
            </a:r>
            <a:endParaRPr lang="en-AU" smtClean="0"/>
          </a:p>
        </p:txBody>
      </p:sp>
      <p:pic>
        <p:nvPicPr>
          <p:cNvPr id="4100" name="Picture 4" descr="little_blue_fishy_swimming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005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00200" y="2743200"/>
            <a:ext cx="5715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3200">
                <a:solidFill>
                  <a:schemeClr val="bg1"/>
                </a:solidFill>
                <a:cs typeface="Times New Roman" pitchFamily="18" charset="0"/>
              </a:rPr>
              <a:t>Most single-celled organisms and animals move about as a whole.</a:t>
            </a:r>
            <a:endParaRPr lang="en-US" sz="320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AU" sz="3200">
                <a:solidFill>
                  <a:schemeClr val="bg1"/>
                </a:solidFill>
                <a:cs typeface="Times New Roman" pitchFamily="18" charset="0"/>
              </a:rPr>
              <a:t>Fungi and plants move parts of their bodies.</a:t>
            </a:r>
            <a:r>
              <a:rPr lang="en-AU" sz="3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3" name="Picture 7" descr="dolphins_jump_md_wh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953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828800" y="14478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</a:rPr>
              <a:t>Movement</a:t>
            </a:r>
            <a:endParaRPr lang="en-AU" sz="6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</a:rPr>
              <a:t>Respiration</a:t>
            </a:r>
            <a:endParaRPr lang="en-AU" sz="6000" b="1">
              <a:solidFill>
                <a:schemeClr val="bg1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0104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Breaking down </a:t>
            </a:r>
            <a:r>
              <a:rPr lang="en-US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food</a:t>
            </a:r>
            <a:r>
              <a:rPr lang="en-US" sz="3200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 to </a:t>
            </a:r>
            <a:r>
              <a:rPr lang="en-US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release energy</a:t>
            </a:r>
            <a:r>
              <a:rPr lang="en-US" sz="3200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 for the body to use.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Most organisms need oxygen for this.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Anaerobic respiration – </a:t>
            </a:r>
            <a:r>
              <a:rPr lang="en-US" sz="3200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without oxygen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Aerobic respiration – </a:t>
            </a:r>
            <a:r>
              <a:rPr lang="en-US" sz="3200" dirty="0">
                <a:solidFill>
                  <a:schemeClr val="bg1"/>
                </a:solidFill>
                <a:ea typeface="Arial Unicode MS" pitchFamily="34" charset="-128"/>
                <a:cs typeface="Times New Roman" pitchFamily="18" charset="0"/>
              </a:rPr>
              <a:t>with oxygen</a:t>
            </a:r>
            <a:endParaRPr lang="en-AU" sz="3200" dirty="0">
              <a:solidFill>
                <a:schemeClr val="bg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48" name="Picture 6" descr="dog_wagging_tail_l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075238"/>
            <a:ext cx="17827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mums_apple_pie_l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52600" y="5334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</a:rPr>
              <a:t>Sense</a:t>
            </a:r>
            <a:endParaRPr lang="en-AU" sz="6000" b="1">
              <a:solidFill>
                <a:schemeClr val="bg1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371600" y="20574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Organisms will sense and respond to changes in their surroundings.</a:t>
            </a:r>
            <a:r>
              <a:rPr lang="en-US" sz="1800">
                <a:solidFill>
                  <a:schemeClr val="bg1"/>
                </a:solidFill>
              </a:rPr>
              <a:t> </a:t>
            </a:r>
            <a:endParaRPr lang="en-AU">
              <a:solidFill>
                <a:schemeClr val="bg1"/>
              </a:solidFill>
            </a:endParaRPr>
          </a:p>
        </p:txBody>
      </p:sp>
      <p:pic>
        <p:nvPicPr>
          <p:cNvPr id="13319" name="Picture 7" descr="three_blind_mic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971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/>
              <a:t>Grow</a:t>
            </a:r>
            <a:endParaRPr lang="en-AU" sz="6000" b="1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81200" y="2895600"/>
            <a:ext cx="5105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Organisms increase in size.</a:t>
            </a:r>
          </a:p>
          <a:p>
            <a:endParaRPr lang="en-US" sz="3200"/>
          </a:p>
          <a:p>
            <a:r>
              <a:rPr lang="en-US" sz="3200"/>
              <a:t>Most increase the number of cells in their bodies. </a:t>
            </a:r>
            <a:endParaRPr lang="en-AU" sz="3200"/>
          </a:p>
        </p:txBody>
      </p:sp>
      <p:pic>
        <p:nvPicPr>
          <p:cNvPr id="14343" name="Picture 7" descr="growing_plants_l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17827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lant_pot_dirt_seeding_l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1842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</a:rPr>
              <a:t>Reproduction</a:t>
            </a:r>
            <a:endParaRPr lang="en-AU" sz="6000" b="1">
              <a:solidFill>
                <a:schemeClr val="bg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2438400"/>
            <a:ext cx="7010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Single-celled organisms and bacteria may simply keep dividing into two. 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Multi-celled organisms may produce sexually or non-sexually.</a:t>
            </a:r>
            <a:endParaRPr lang="en-AU" sz="3200">
              <a:solidFill>
                <a:schemeClr val="bg1"/>
              </a:solidFill>
            </a:endParaRPr>
          </a:p>
        </p:txBody>
      </p:sp>
      <p:pic>
        <p:nvPicPr>
          <p:cNvPr id="9220" name="Picture 7" descr="barney_the_tree_and_h_a_l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66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acorn_branch_l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5538" y="0"/>
            <a:ext cx="166846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 descr="hippo_mom_and_baby_l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72100"/>
            <a:ext cx="1782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" descr="chic_with_egg_lc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725" y="5521325"/>
            <a:ext cx="1565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bg1"/>
                </a:solidFill>
              </a:rPr>
              <a:t>Excretion</a:t>
            </a:r>
            <a:endParaRPr lang="en-AU" sz="6000" b="1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7400" y="2133600"/>
            <a:ext cx="5410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Chemical reactions</a:t>
            </a:r>
            <a:r>
              <a:rPr lang="en-US" sz="3200" dirty="0">
                <a:solidFill>
                  <a:schemeClr val="bg1"/>
                </a:solidFill>
              </a:rPr>
              <a:t> in the body produce </a:t>
            </a:r>
            <a:r>
              <a:rPr lang="en-US" sz="3200" b="1" dirty="0">
                <a:solidFill>
                  <a:schemeClr val="bg1"/>
                </a:solidFill>
              </a:rPr>
              <a:t>waste products</a:t>
            </a:r>
            <a:r>
              <a:rPr lang="en-US" sz="3200" dirty="0">
                <a:solidFill>
                  <a:schemeClr val="bg1"/>
                </a:solidFill>
              </a:rPr>
              <a:t> such as carbon dioxide.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Living organisms </a:t>
            </a:r>
            <a:r>
              <a:rPr lang="en-US" sz="3200" b="1" dirty="0">
                <a:solidFill>
                  <a:schemeClr val="bg1"/>
                </a:solidFill>
              </a:rPr>
              <a:t>expel</a:t>
            </a:r>
            <a:r>
              <a:rPr lang="en-US" sz="3200" dirty="0">
                <a:solidFill>
                  <a:schemeClr val="bg1"/>
                </a:solidFill>
              </a:rPr>
              <a:t> these substances from their bodies in various ways.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10244" name="Picture 8" descr="bassethound3_hydrantf_a_l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theme/theme1.xml><?xml version="1.0" encoding="utf-8"?>
<a:theme xmlns:a="http://schemas.openxmlformats.org/drawingml/2006/main" name="scream_blue">
  <a:themeElements>
    <a:clrScheme name="scream_blu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ream_blu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ream_blu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ream_blu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eam_bl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eam_blu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eam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eam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ream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Settings\Chris\Local Settings\Temp\scream_blue.pot</Template>
  <TotalTime>789</TotalTime>
  <Words>383</Words>
  <Application>Microsoft Office PowerPoint</Application>
  <PresentationFormat>On-screen Show (4:3)</PresentationFormat>
  <Paragraphs>90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scream_blue</vt:lpstr>
      <vt:lpstr>Slide 1</vt:lpstr>
      <vt:lpstr>Living Things</vt:lpstr>
      <vt:lpstr>Life Functions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Screamin’ Blue Presentation</dc:title>
  <dc:creator>Chris Govan</dc:creator>
  <cp:lastModifiedBy>an</cp:lastModifiedBy>
  <cp:revision>98</cp:revision>
  <dcterms:created xsi:type="dcterms:W3CDTF">2004-08-28T13:46:04Z</dcterms:created>
  <dcterms:modified xsi:type="dcterms:W3CDTF">2012-02-14T21:12:03Z</dcterms:modified>
</cp:coreProperties>
</file>