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93F708-119B-4BEC-B854-3691EFD5473A}" type="datetimeFigureOut">
              <a:rPr lang="en-US" smtClean="0"/>
              <a:pPr/>
              <a:t>2/28/2012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93A90E-E1FD-48DB-A3C0-38CA07497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2095822"/>
            <a:ext cx="34804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a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Cell?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836712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/>
              <a:t>Cells</a:t>
            </a:r>
            <a:r>
              <a:rPr lang="en-NZ" dirty="0"/>
              <a:t> are the structural and functional units of all living organisms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3389" y="105273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Bacteria consist </a:t>
            </a:r>
            <a:r>
              <a:rPr lang="en-NZ" dirty="0"/>
              <a:t>of a single 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3789040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Humans </a:t>
            </a:r>
            <a:r>
              <a:rPr lang="en-NZ" b="1" dirty="0" smtClean="0"/>
              <a:t>multicellular</a:t>
            </a:r>
            <a:r>
              <a:rPr lang="en-NZ" dirty="0"/>
              <a:t>, or have many </a:t>
            </a:r>
            <a:r>
              <a:rPr lang="en-NZ" dirty="0" smtClean="0"/>
              <a:t>cells —an </a:t>
            </a:r>
            <a:r>
              <a:rPr lang="en-NZ" dirty="0"/>
              <a:t>estimated 100,000,000,000,000 cells!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 smtClean="0"/>
              <a:t>Cells can </a:t>
            </a:r>
            <a:r>
              <a:rPr lang="en-NZ" dirty="0"/>
              <a:t>take in </a:t>
            </a:r>
            <a:r>
              <a:rPr lang="en-NZ" dirty="0" smtClean="0"/>
              <a:t>nutrients and convert into </a:t>
            </a:r>
            <a:r>
              <a:rPr lang="en-NZ" dirty="0"/>
              <a:t>energy, carry out specialized functions, and </a:t>
            </a:r>
            <a:r>
              <a:rPr lang="en-NZ" dirty="0" smtClean="0"/>
              <a:t>reproduce…</a:t>
            </a:r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6012160" y="3249983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/>
              <a:t>cell stores </a:t>
            </a:r>
            <a:r>
              <a:rPr lang="en-NZ" dirty="0" smtClean="0"/>
              <a:t>their </a:t>
            </a:r>
            <a:r>
              <a:rPr lang="en-NZ" dirty="0"/>
              <a:t>own </a:t>
            </a:r>
            <a:r>
              <a:rPr lang="en-NZ" dirty="0" smtClean="0"/>
              <a:t>instructions </a:t>
            </a:r>
            <a:r>
              <a:rPr lang="en-NZ" dirty="0"/>
              <a:t>for carrying out each of these activities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6537" y="46738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Moneran</a:t>
            </a: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6300192" y="83671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Protist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12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Nerve Cell (neurone)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4" descr="neuron 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11413" y="1773238"/>
            <a:ext cx="4392612" cy="2806700"/>
          </a:xfrm>
          <a:prstGeom prst="rect">
            <a:avLst/>
          </a:prstGeom>
          <a:noFill/>
          <a:ln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58" y="4214818"/>
            <a:ext cx="76327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They are long </a:t>
            </a:r>
          </a:p>
          <a:p>
            <a:pPr algn="just"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They have connections at each end </a:t>
            </a:r>
          </a:p>
          <a:p>
            <a:pPr algn="just"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 carry electrical signals </a:t>
            </a:r>
          </a:p>
          <a:p>
            <a:pPr algn="just"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Their job is to carry nerve impulses to different parts of the body.</a:t>
            </a:r>
          </a:p>
          <a:p>
            <a:pPr algn="just">
              <a:buFontTx/>
              <a:buChar char="•"/>
            </a:pPr>
            <a:endParaRPr lang="en-GB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3575" y="2727325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Nucleus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051050" y="2708275"/>
            <a:ext cx="1081088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Red Blood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5" descr="red-blood-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3240087" cy="2187575"/>
          </a:xfrm>
          <a:prstGeom prst="rect">
            <a:avLst/>
          </a:prstGeom>
          <a:noFill/>
        </p:spPr>
      </p:pic>
      <p:pic>
        <p:nvPicPr>
          <p:cNvPr id="4" name="Picture 6" descr="red blood cell pic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92725" y="1989138"/>
            <a:ext cx="2952750" cy="1739900"/>
          </a:xfrm>
          <a:prstGeom prst="rect">
            <a:avLst/>
          </a:prstGeom>
          <a:noFill/>
          <a:ln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596" y="4214818"/>
            <a:ext cx="73628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Designed to carry oxygen </a:t>
            </a:r>
          </a:p>
          <a:p>
            <a:pPr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Found in blood.</a:t>
            </a:r>
          </a:p>
          <a:p>
            <a:pPr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Large surface area, for oxygen to pass through. </a:t>
            </a:r>
          </a:p>
          <a:p>
            <a:pPr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Contains haemoglobin, which joins with oxygen.</a:t>
            </a:r>
          </a:p>
          <a:p>
            <a:pPr>
              <a:buFontTx/>
              <a:buChar char="•"/>
            </a:pPr>
            <a:r>
              <a:rPr lang="en-GB" sz="2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Has no nucleus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358246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Copy and fill in the gaps: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Some cells have special jobs to do. They often have special shapes to help them do their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job. We say that these cells are  _________________ to do their jobs.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A group of the same type of cells, all working together, is called a _________________ 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A group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muscle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all grouped together is called _________________  . Muscle cells help us to _________________  .</a:t>
            </a:r>
          </a:p>
          <a:p>
            <a:pPr hangingPunct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adapted      move      muscle      tissue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3688" y="242088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adapted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2275217" y="350100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n-US" b="1" dirty="0">
                <a:latin typeface="Arial" pitchFamily="34" charset="0"/>
                <a:cs typeface="Arial" pitchFamily="34" charset="0"/>
              </a:rPr>
              <a:t>tissue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458112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muscle 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1446935" y="495046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move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ell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GB" sz="6600">
                <a:solidFill>
                  <a:srgbClr val="FF9966"/>
                </a:solidFill>
                <a:latin typeface="Comic Sans MS" pitchFamily="66" charset="0"/>
              </a:rPr>
              <a:t>C</a:t>
            </a:r>
            <a:r>
              <a:rPr lang="en-GB" sz="6600">
                <a:solidFill>
                  <a:srgbClr val="336600"/>
                </a:solidFill>
                <a:latin typeface="Comic Sans MS" pitchFamily="66" charset="0"/>
              </a:rPr>
              <a:t>e</a:t>
            </a:r>
            <a:r>
              <a:rPr lang="en-GB" sz="6600">
                <a:solidFill>
                  <a:srgbClr val="66FF66"/>
                </a:solidFill>
                <a:latin typeface="Comic Sans MS" pitchFamily="66" charset="0"/>
              </a:rPr>
              <a:t>l</a:t>
            </a:r>
            <a:r>
              <a:rPr lang="en-GB" sz="6600">
                <a:solidFill>
                  <a:srgbClr val="CC0066"/>
                </a:solidFill>
                <a:latin typeface="Comic Sans MS" pitchFamily="66" charset="0"/>
              </a:rPr>
              <a:t>l</a:t>
            </a:r>
            <a:r>
              <a:rPr lang="en-GB" sz="66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660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6600">
                <a:solidFill>
                  <a:srgbClr val="CC0099"/>
                </a:solidFill>
                <a:latin typeface="Comic Sans MS" pitchFamily="66" charset="0"/>
              </a:rPr>
              <a:t>S</a:t>
            </a:r>
            <a:r>
              <a:rPr lang="en-GB" sz="660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GB" sz="6600">
                <a:solidFill>
                  <a:srgbClr val="FF9966"/>
                </a:solidFill>
                <a:latin typeface="Comic Sans MS" pitchFamily="66" charset="0"/>
              </a:rPr>
              <a:t>L</a:t>
            </a:r>
            <a:r>
              <a:rPr lang="en-GB" sz="6600">
                <a:solidFill>
                  <a:schemeClr val="folHlink"/>
                </a:solidFill>
                <a:latin typeface="Comic Sans MS" pitchFamily="66" charset="0"/>
              </a:rPr>
              <a:t>A</a:t>
            </a:r>
            <a:r>
              <a:rPr lang="en-GB" sz="660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en-GB" sz="6600">
                <a:solidFill>
                  <a:schemeClr val="tx1"/>
                </a:solidFill>
                <a:latin typeface="Comic Sans MS" pitchFamily="66" charset="0"/>
              </a:rPr>
              <a:t>!</a:t>
            </a:r>
            <a:r>
              <a:rPr lang="en-GB" sz="6600">
                <a:solidFill>
                  <a:schemeClr val="accent1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94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16281E-7 C -0.00139 -0.00301 -0.0066 -0.00925 5E-6 -0.01226 C 0.00209 -0.01319 0.00417 -0.01087 0.00626 -0.01018 C 0.00469 -0.00879 0.00348 -0.00648 0.00157 -0.00602 C -0.00053 -0.00555 -0.00365 -0.00555 -0.00452 -0.0081 C -0.00521 -0.00995 -0.00157 -0.00948 5E-6 -0.01018 C 0.00226 -0.00093 0.00278 0.00092 -0.00452 0.00416 C -0.00695 -0.00532 -0.00625 -0.01064 5E-6 -0.01642 C 5E-6 -0.01642 0.00417 -0.00393 5E-6 -0.00393 C -0.00191 -0.00393 -0.00296 -0.01272 -0.00296 -0.01018 C -0.00296 -0.00648 -0.00105 -0.00347 5E-6 -4.16281E-7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 descr="cell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733425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Organs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43200" y="352425"/>
            <a:ext cx="119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omic Sans MS" pitchFamily="66" charset="0"/>
              </a:rPr>
              <a:t>Heart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00600" y="2762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66FF66"/>
                </a:solidFill>
                <a:latin typeface="Comic Sans MS" pitchFamily="66" charset="0"/>
              </a:rPr>
              <a:t>Lungs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0" y="428625"/>
            <a:ext cx="102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accent1"/>
                </a:solidFill>
                <a:latin typeface="Comic Sans MS" pitchFamily="66" charset="0"/>
              </a:rPr>
              <a:t>Liver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239000" y="1266825"/>
            <a:ext cx="164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9966"/>
                </a:solidFill>
                <a:latin typeface="Comic Sans MS" pitchFamily="66" charset="0"/>
              </a:rPr>
              <a:t>Stomach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781800" y="2105025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336600"/>
                </a:solidFill>
                <a:latin typeface="Comic Sans MS" pitchFamily="66" charset="0"/>
              </a:rPr>
              <a:t>Kidneys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59563" y="4314825"/>
            <a:ext cx="2071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66"/>
                </a:solidFill>
                <a:latin typeface="Comic Sans MS" pitchFamily="66" charset="0"/>
              </a:rPr>
              <a:t>Microscope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543800" y="3248025"/>
            <a:ext cx="175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66FF66"/>
                </a:solidFill>
                <a:latin typeface="Comic Sans MS" pitchFamily="66" charset="0"/>
              </a:rPr>
              <a:t>Small</a:t>
            </a:r>
          </a:p>
          <a:p>
            <a:r>
              <a:rPr lang="en-GB" sz="2800" b="1">
                <a:solidFill>
                  <a:srgbClr val="66FF66"/>
                </a:solidFill>
                <a:latin typeface="Comic Sans MS" pitchFamily="66" charset="0"/>
              </a:rPr>
              <a:t>Intestine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400800" y="5208588"/>
            <a:ext cx="171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3333FF"/>
                </a:solidFill>
                <a:latin typeface="Comic Sans MS" pitchFamily="66" charset="0"/>
              </a:rPr>
              <a:t>Cell Wall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800600" y="2998788"/>
            <a:ext cx="1741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66FF66"/>
                </a:solidFill>
                <a:latin typeface="Comic Sans MS" pitchFamily="66" charset="0"/>
              </a:rPr>
              <a:t>Digestive</a:t>
            </a:r>
          </a:p>
          <a:p>
            <a:r>
              <a:rPr lang="en-GB" sz="2800" b="1">
                <a:solidFill>
                  <a:srgbClr val="66FF66"/>
                </a:solidFill>
                <a:latin typeface="Comic Sans MS" pitchFamily="66" charset="0"/>
              </a:rPr>
              <a:t>System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962400" y="6067425"/>
            <a:ext cx="147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9966"/>
                </a:solidFill>
                <a:latin typeface="Comic Sans MS" pitchFamily="66" charset="0"/>
              </a:rPr>
              <a:t>Vacuole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76400" y="6067425"/>
            <a:ext cx="149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3333FF"/>
                </a:solidFill>
                <a:latin typeface="Comic Sans MS" pitchFamily="66" charset="0"/>
              </a:rPr>
              <a:t>Nucleus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724400" y="4294188"/>
            <a:ext cx="1560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bg2"/>
                </a:solidFill>
                <a:latin typeface="Comic Sans MS" pitchFamily="66" charset="0"/>
              </a:rPr>
              <a:t>Nervous</a:t>
            </a:r>
          </a:p>
          <a:p>
            <a:r>
              <a:rPr lang="en-GB" sz="2800" b="1">
                <a:solidFill>
                  <a:schemeClr val="bg2"/>
                </a:solidFill>
                <a:latin typeface="Comic Sans MS" pitchFamily="66" charset="0"/>
              </a:rPr>
              <a:t>System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04800" y="5305425"/>
            <a:ext cx="225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folHlink"/>
                </a:solidFill>
                <a:latin typeface="Comic Sans MS" pitchFamily="66" charset="0"/>
              </a:rPr>
              <a:t>Chloroplasts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438400" y="4065588"/>
            <a:ext cx="2060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99"/>
                </a:solidFill>
                <a:latin typeface="Comic Sans MS" pitchFamily="66" charset="0"/>
              </a:rPr>
              <a:t>Circulatory</a:t>
            </a:r>
          </a:p>
          <a:p>
            <a:r>
              <a:rPr lang="en-GB" sz="2800" b="1">
                <a:solidFill>
                  <a:srgbClr val="CC0099"/>
                </a:solidFill>
                <a:latin typeface="Comic Sans MS" pitchFamily="66" charset="0"/>
              </a:rPr>
              <a:t>System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36563" y="3629025"/>
            <a:ext cx="193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Membrane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57200" y="2943225"/>
            <a:ext cx="1890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Cytoplasm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328988" y="1855788"/>
            <a:ext cx="1822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Breathing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latin typeface="Comic Sans MS" pitchFamily="66" charset="0"/>
              </a:rPr>
              <a:t>System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209800" y="2693988"/>
            <a:ext cx="1260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36946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68 -3.23699E-6 C 0.03681 -0.00277 0.0592 -0.01063 0.08299 -0.01688 C 0.11215 -0.03768 0.175 -0.03306 0.19965 -0.03399 C 0.24827 -0.04046 0.29115 -0.04323 0.34184 -0.04439 C 0.40643 -0.05664 0.49601 -0.0474 0.55417 -0.04647 C 0.57118 -0.04277 0.58577 -0.03537 0.60104 -0.02543 C 0.60781 -0.02081 0.62292 -0.01688 0.62292 -0.01664 C 0.63403 -0.00716 0.62153 -0.01965 0.63073 -0.00439 C 0.63195 -0.00231 0.63386 -0.00162 0.63525 -3.23699E-6 C 0.64184 0.00717 0.64861 0.0148 0.65556 0.02104 C 0.66094 0.03214 0.66754 0.04139 0.67448 0.05064 C 0.67587 0.05272 0.679 0.05711 0.679 0.05734 C 0.6809 0.07214 0.6842 0.08532 0.68837 0.09919 C 0.69271 0.11284 0.69236 0.11908 0.69931 0.12856 C 0.70104 0.13758 0.70347 0.14428 0.70712 0.15191 C 0.71007 0.1681 0.71736 0.18058 0.72118 0.19607 C 0.725 0.21156 0.72674 0.22659 0.729 0.24255 C 0.72761 0.28393 0.71997 0.3348 0.73837 0.37156 C 0.74132 0.38359 0.74236 0.39515 0.74462 0.4074 C 0.7467 0.41827 0.75035 0.42821 0.75243 0.43908 C 0.75156 0.48995 0.75729 0.50844 0.74618 0.54474 C 0.74254 0.56856 0.7316 0.60648 0.72275 0.6289 C 0.71337 0.6518 0.71997 0.63237 0.71181 0.65018 C 0.70712 0.65989 0.70365 0.67075 0.69775 0.67954 C 0.68594 0.69758 0.6691 0.70983 0.65261 0.71746 C 0.63386 0.73457 0.66025 0.71122 0.64323 0.72393 C 0.63507 0.72995 0.62865 0.73896 0.61979 0.74289 C 0.60087 0.76786 0.62917 0.73249 0.60886 0.75145 C 0.60729 0.75284 0.60729 0.75607 0.60573 0.75769 C 0.60278 0.7607 0.59809 0.7607 0.59479 0.76393 C 0.58768 0.77041 0.58507 0.7748 0.57604 0.7785 C 0.56615 0.78289 0.55504 0.78012 0.54479 0.78104 C 0.53299 0.78659 0.52118 0.79006 0.50886 0.79353 C 0.49271 0.79307 0.38073 0.79145 0.34827 0.78937 C 0.32084 0.78729 0.29306 0.77526 0.26545 0.77434 C 0.21181 0.77341 0.15816 0.77341 0.10486 0.77249 C 0.10122 0.7718 0.0974 0.7711 0.09393 0.77041 C 0.08854 0.76925 0.07813 0.76625 0.07813 0.76648 C 0.07205 0.76255 0.06441 0.75792 0.05781 0.75538 C 0.04861 0.75191 0.04063 0.75145 0.03143 0.74706 C 0.01702 0.74035 0.004 0.72995 -0.01076 0.72578 C -0.01996 0.70682 -0.02309 0.6874 -0.02639 0.66474 C -0.02812 0.63677 -0.03073 0.60879 -0.03264 0.58035 C -0.03298 0.57457 -0.03576 0.56347 -0.03576 0.5637 C -0.03906 0.51145 -0.04444 0.46012 -0.0467 0.4074 C -0.04357 0.25087 -0.04705 0.37642 -0.04357 0.30544 C -0.04236 0.28347 -0.04357 0.26151 -0.03715 0.24047 C -0.03507 0.22567 -0.03489 0.20717 -0.02639 0.19607 C -0.02378 0.17827 -0.01805 0.16093 -0.01389 0.14336 C -0.01198 0.13573 -0.0092 0.12023 -0.0092 0.12047 C -0.0085 0.09272 -0.01528 0.04948 0.00174 0.02521 C 0.00538 0.01018 0.0033 0.02104 0.0033 -0.00855 L 0.01268 -3.23699E-6 Z " pathEditMode="relative" rAng="0" ptsTypes="fffffffffffffffffffffffffffffffffffffffffffffffffffAf">
                                      <p:cBhvr>
                                        <p:cTn id="6" dur="4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6" y="368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68 -1.90751E-6 C 0.11024 0.00116 0.18402 0.00347 0.27847 0.00624 C 0.28854 0.00948 0.29809 0.01596 0.30816 0.01896 C 0.32135 0.02289 0.32031 0.0215 0.33941 0.02312 C 0.34618 0.02636 0.3533 0.0259 0.35972 0.0296 C 0.36684 0.03353 0.375 0.03561 0.38159 0.04023 C 0.39271 0.04786 0.37986 0.04162 0.39097 0.04648 C 0.39409 0.05896 0.38993 0.04763 0.39722 0.05503 C 0.4 0.05804 0.40191 0.06266 0.40503 0.06544 C 0.41111 0.07122 0.41701 0.07746 0.42222 0.08463 C 0.42396 0.09156 0.42448 0.09919 0.42691 0.10544 C 0.42986 0.11353 0.43455 0.12208 0.43941 0.12879 C 0.44253 0.1422 0.44427 0.15214 0.45173 0.16255 C 0.45555 0.17804 0.45017 0.15954 0.45816 0.17318 C 0.4592 0.1748 0.46111 0.18729 0.46128 0.18798 C 0.46163 0.19029 0.46336 0.19191 0.46406 0.19422 C 0.46684 0.20093 0.46805 0.20833 0.47066 0.21526 C 0.47361 0.2326 0.47986 0.24971 0.48784 0.26405 C 0.48975 0.27168 0.49218 0.27838 0.49531 0.28509 C 0.52309 0.40116 0.50069 0.24093 0.49705 0.62081 C 0.49687 0.6326 0.49288 0.6585 0.48611 0.66729 C 0.48229 0.67769 0.47986 0.68902 0.47361 0.69688 C 0.47014 0.71122 0.46371 0.71746 0.4533 0.72208 C 0.44514 0.72994 0.43593 0.74127 0.42691 0.74729 C 0.41753 0.76046 0.4059 0.77133 0.39566 0.78335 C 0.39288 0.78659 0.38975 0.78983 0.38784 0.79399 C 0.3868 0.79607 0.38611 0.79838 0.38472 0.80023 C 0.38003 0.80648 0.37378 0.81087 0.36909 0.81711 C 0.36788 0.81896 0.36736 0.82174 0.36597 0.82359 C 0.35989 0.83168 0.34896 0.837 0.34097 0.84046 C 0.33038 0.84994 0.32465 0.8474 0.30972 0.84879 C 0.28455 0.86012 0.25972 0.86174 0.23333 0.86567 C 0.21093 0.86289 0.18975 0.85364 0.16771 0.85087 C 0.15937 0.84971 0.15121 0.84971 0.14271 0.84879 C 0.13802 0.84833 0.13316 0.8474 0.12882 0.84671 C 0.10711 0.837 0.08402 0.84023 0.06163 0.83607 C 0.04461 0.83283 0.02951 0.82197 0.01319 0.81711 C -0.0099 0.81041 -0.03351 0.81133 -0.05695 0.80879 C -0.10226 0.81041 -0.11598 0.81249 -0.15851 0.80879 C -0.16545 0.80809 -0.1757 0.80185 -0.18195 0.79815 C -0.18698 0.79515 -0.19757 0.7896 -0.19757 0.78983 C -0.20087 0.78266 -0.20261 0.77989 -0.20834 0.77688 C -0.21598 0.76162 -0.22518 0.75283 -0.23507 0.74104 C -0.23941 0.73572 -0.24323 0.72971 -0.24757 0.72416 C -0.24879 0.72231 -0.2507 0.72185 -0.25209 0.72 C -0.25729 0.71307 -0.26007 0.70659 -0.26615 0.70104 C -0.26719 0.69896 -0.26823 0.69665 -0.26927 0.6948 C -0.27066 0.69249 -0.27257 0.69064 -0.27396 0.68833 C -0.27952 0.67861 -0.28316 0.66752 -0.28959 0.65873 C -0.28924 0.61503 -0.28941 0.57156 -0.28802 0.52786 C -0.28768 0.51954 -0.28229 0.50359 -0.28021 0.49619 C -0.27657 0.48231 -0.27344 0.46613 -0.27084 0.45179 C -0.27032 0.40809 -0.27118 0.36439 -0.26927 0.32093 C -0.2691 0.31353 -0.26459 0.29989 -0.26459 0.30012 C -0.26268 0.26359 -0.25886 0.2289 -0.25052 0.19422 C -0.24931 0.18937 -0.24601 0.18613 -0.24427 0.1815 C -0.24045 0.17156 -0.23629 0.15885 -0.23177 0.14983 C -0.22969 0.14567 -0.2257 0.13711 -0.2257 0.13734 C -0.22188 0.11792 -0.22483 0.12509 -0.21927 0.11399 C -0.21875 0.11191 -0.21841 0.1096 -0.21771 0.10752 C -0.21702 0.10544 -0.21528 0.10382 -0.21476 0.1015 C -0.21198 0.09018 -0.21094 0.07723 -0.20834 0.06544 C -0.20782 0.06335 -0.20382 0.04648 -0.20382 0.04671 C -0.20278 0.04601 -0.1908 0.04023 -0.18802 0.04023 C -0.15434 0.03885 -0.12049 0.03861 -0.08681 0.03792 C -0.06493 0.0363 -0.0441 0.03283 -0.02275 0.0296 C -0.00886 0.02335 -0.0165 0.0259 0.00069 0.02312 C 0.00972 0.01896 0.01076 0.01226 0.00868 -1.90751E-6 Z " pathEditMode="relative" rAng="0" ptsTypes="ffffffffffffffffffffffffffffffffffffffffffffffffffffffffffffffffffff">
                                      <p:cBhvr>
                                        <p:cTn id="8" dur="4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43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94444E-6 -2.71676E-6 C 0.01216 0.00069 0.02448 0.00092 0.03664 0.00208 C 0.04445 0.00277 0.05261 0.00832 0.06042 0.01063 C 0.06754 0.01272 0.07726 0.01387 0.08421 0.0148 C 0.09497 0.01942 0.10539 0.02243 0.11598 0.02751 C 0.11806 0.02844 0.12014 0.02867 0.12223 0.02959 C 0.12535 0.03075 0.13178 0.03376 0.13178 0.03376 C 0.14219 0.04324 0.15348 0.04555 0.16511 0.05063 C 0.16806 0.05341 0.17188 0.0541 0.17466 0.05711 C 0.18664 0.06959 0.19619 0.0867 0.20799 0.09942 C 0.21719 0.10936 0.20851 0.09896 0.21754 0.10566 C 0.22553 0.11167 0.22882 0.11584 0.23507 0.12462 C 0.2415 0.13364 0.24532 0.14474 0.25244 0.15422 C 0.25469 0.17272 0.25903 0.20601 0.26997 0.21988 C 0.27153 0.22821 0.27275 0.23376 0.27622 0.24092 C 0.27882 0.25202 0.28299 0.2615 0.28577 0.2726 C 0.28698 0.27746 0.29219 0.28532 0.29219 0.28532 C 0.29358 0.29503 0.29445 0.30058 0.29844 0.30867 C 0.30001 0.31699 0.30348 0.31977 0.30487 0.32763 C 0.30764 0.34219 0.30626 0.35722 0.31285 0.36994 C 0.31181 0.39491 0.3106 0.41572 0.30799 0.43977 C 0.30712 0.54659 0.3349 0.62381 0.2731 0.67861 C 0.27014 0.68647 0.26685 0.69433 0.26355 0.70173 C 0.26164 0.70613 0.25938 0.71029 0.2573 0.71445 C 0.25626 0.71653 0.254 0.72092 0.254 0.72092 C 0.25035 0.73526 0.24167 0.76046 0.23021 0.76532 C 0.22674 0.77942 0.2316 0.76416 0.22396 0.77572 C 0.21876 0.78381 0.21424 0.79445 0.20955 0.80324 C 0.20747 0.8074 0.20435 0.8104 0.20174 0.81387 C 0.1974 0.81988 0.19306 0.82844 0.18889 0.83491 C 0.18612 0.8393 0.17587 0.85503 0.1731 0.85618 C 0.16771 0.8585 0.16285 0.86243 0.1573 0.86451 C 0.15296 0.86613 0.14445 0.8689 0.14445 0.8689 C 0.13473 0.87537 0.12882 0.87699 0.1191 0.88162 C 0.08178 0.88 0.07396 0.88162 0.04619 0.87722 C 0.0382 0.87607 0.03021 0.87468 0.02223 0.87306 C 0.01685 0.87191 0.00643 0.8689 0.00643 0.8689 C -0.01909 0.84509 -0.05277 0.85711 -0.08246 0.85618 C -0.09201 0.8548 -0.09531 0.85503 -0.10312 0.85202 C -0.10885 0.84971 -0.11284 0.84555 -0.11892 0.84347 C -0.12708 0.8363 -0.13611 0.8363 -0.14444 0.83075 C -0.15607 0.82312 -0.16458 0.8185 -0.17777 0.81595 C -0.21163 0.81826 -0.20225 0.8185 -0.22534 0.82451 C -0.25312 0.84925 -0.29201 0.82936 -0.32534 0.82867 C -0.34392 0.82682 -0.36111 0.82335 -0.37933 0.82011 C -0.38246 0.81873 -0.38576 0.81734 -0.38888 0.81595 C -0.39045 0.81526 -0.39357 0.81387 -0.39357 0.81387 C -0.39722 0.80647 -0.40069 0.80601 -0.40624 0.80115 C -0.4085 0.79237 -0.41319 0.7852 -0.41892 0.78011 C -0.42291 0.77225 -0.42743 0.76832 -0.43333 0.76324 C -0.43767 0.75422 -0.44374 0.74682 -0.44756 0.7378 C -0.45381 0.723 -0.45781 0.71075 -0.46822 0.69965 C -0.47083 0.69688 -0.47378 0.69456 -0.47604 0.69133 C -0.47968 0.68624 -0.48558 0.67445 -0.48558 0.67445 C -0.48715 0.66798 -0.48888 0.66173 -0.49045 0.65526 C -0.48906 0.63006 -0.4894 0.60509 -0.48246 0.58127 C -0.48506 0.51653 -0.4842 0.56023 -0.48246 0.46936 C -0.48159 0.42358 -0.48506 0.38127 -0.47604 0.33826 C -0.47517 0.32324 -0.47725 0.2978 -0.46822 0.28532 C -0.46423 0.27029 -0.46683 0.2763 -0.4618 0.26636 C -0.45954 0.24855 -0.46197 0.25711 -0.45381 0.24092 C -0.44843 0.23006 -0.4467 0.2178 -0.44114 0.20717 C -0.43871 0.17988 -0.43906 0.13133 -0.42378 0.10983 C -0.42361 0.10913 -0.42152 0.09641 -0.42048 0.09503 C -0.41493 0.08763 -0.40451 0.0793 -0.3967 0.07607 C -0.37569 0.05734 -0.28038 0.06335 -0.27933 0.06335 C -0.27413 0.05896 -0.26892 0.05665 -0.26336 0.05295 C -0.25711 0.04393 -0.26406 0.05225 -0.25225 0.04647 C -0.25052 0.04555 -0.2493 0.04324 -0.24756 0.04231 C -0.24409 0.04023 -0.2401 0.03977 -0.23645 0.03815 C -0.22951 0.03191 -0.22083 0.02751 -0.21267 0.02543 C -0.1519 -0.01619 -0.00781 0.01272 -0.00781 0.01272 L 6.94444E-6 -2.71676E-6 Z " pathEditMode="relative" ptsTypes="fffffffffffffffffffffffffffffffffffffffffffffffffffffffffffffffffffffffAf">
                                      <p:cBhvr>
                                        <p:cTn id="10" dur="4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1.7341E-7 C 0.00399 0.01526 0.01267 0.0259 0.01996 0.03815 C 0.02604 0.04856 0.02187 0.04509 0.02916 0.04856 C 0.03194 0.05642 0.03524 0.06035 0.03836 0.06775 C 0.04027 0.07237 0.04097 0.07792 0.04305 0.08254 C 0.04496 0.08717 0.04826 0.09064 0.05069 0.0948 C 0.05295 0.10405 0.05781 0.11145 0.06145 0.12023 C 0.06389 0.12601 0.06927 0.13711 0.06927 0.13734 C 0.07413 0.16555 0.09149 0.18798 0.09843 0.21549 C 0.10243 0.25295 0.0993 0.29064 0.1059 0.32717 C 0.10833 0.39283 0.11475 0.45896 0.10312 0.52347 C 0.09895 0.5452 0.10104 0.54775 0.09218 0.56578 C 0.08889 0.57988 0.08316 0.59283 0.07847 0.60601 C 0.07656 0.61133 0.07673 0.61757 0.07517 0.62289 C 0.0717 0.63561 0.07274 0.62705 0.07066 0.63769 C 0.06944 0.64301 0.06996 0.64948 0.0677 0.65457 C 0.06284 0.66428 0.05902 0.67145 0.05364 0.68 C 0.04809 0.68902 0.04531 0.6985 0.0368 0.70289 C 0.03576 0.70497 0.03507 0.70751 0.03385 0.70913 C 0.03264 0.71121 0.0302 0.71121 0.02916 0.71329 C 0.02639 0.71861 0.02621 0.72601 0.02309 0.7304 C 0.0217 0.73249 0.01979 0.73457 0.0184 0.73665 C 0.01614 0.74081 0.01423 0.7452 0.0125 0.74936 C 0.01007 0.75468 0.00295 0.76208 0.00295 0.76254 C 0.00121 0.77064 -0.00539 0.77642 -0.01077 0.78104 C -0.02014 0.77988 -0.02709 0.77896 -0.03542 0.7748 C -0.03698 0.77272 -0.03802 0.76948 -0.03993 0.76832 C -0.04271 0.7674 -0.05139 0.77734 -0.05556 0.77896 C -0.05868 0.7822 -0.06285 0.78428 -0.06632 0.78751 C -0.06806 0.78913 -0.06875 0.7926 -0.07066 0.79376 C -0.07309 0.79584 -0.08768 0.79792 -0.08785 0.79792 C -0.11302 0.80925 -0.12292 0.80925 -0.15382 0.81064 C -0.18646 0.81965 -0.17136 0.81873 -0.22136 0.82127 C -0.27205 0.82035 -0.32552 0.83676 -0.37361 0.81503 C -0.379 0.80763 -0.38924 0.80647 -0.39653 0.80439 C -0.43941 0.79214 -0.44045 0.79538 -0.50278 0.79376 C -0.51216 0.79052 -0.5217 0.79121 -0.53056 0.78543 C -0.53299 0.78358 -0.53941 0.77642 -0.54132 0.7748 C -0.55 0.76624 -0.55834 0.76046 -0.56875 0.75792 C -0.57292 0.7526 -0.57622 0.74983 -0.58125 0.74728 C -0.58577 0.74127 -0.59063 0.73549 -0.5967 0.73249 C -0.59983 0.72555 -0.60226 0.72231 -0.60747 0.71769 C -0.61216 0.70751 -0.61789 0.69711 -0.62431 0.68856 C -0.63091 0.66983 -0.63611 0.65202 -0.6474 0.63769 C -0.65052 0.62451 -0.65035 0.61064 -0.65348 0.59746 C -0.65052 0.58543 -0.65365 0.57202 -0.65504 0.55954 C -0.65556 0.53988 -0.65573 0.51977 -0.65677 0.50035 C -0.6573 0.48647 -0.66372 0.47422 -0.6658 0.46035 C -0.66511 0.4215 -0.67917 0.38081 -0.65677 0.35861 C -0.65122 0.34798 -0.6441 0.33942 -0.6382 0.32925 C -0.63403 0.32185 -0.63455 0.31746 -0.62882 0.31237 C -0.62535 0.29803 -0.6283 0.30266 -0.62257 0.29572 C -0.62066 0.27052 -0.62257 0.27283 -0.60434 0.27029 C -0.59723 0.25434 -0.58993 0.25225 -0.59966 0.23214 C -0.60712 0.20069 -0.6033 0.15699 -0.58872 0.12879 C -0.5849 0.11145 -0.57622 0.09087 -0.56875 0.07607 C -0.56511 0.06798 -0.56476 0.06405 -0.55799 0.06127 C -0.55018 0.0541 -0.54289 0.0474 -0.53351 0.04439 C -0.53195 0.04301 -0.53073 0.04139 -0.529 0.04023 C -0.52743 0.03931 -0.5257 0.03931 -0.52431 0.03815 C -0.52309 0.03699 -0.5224 0.03491 -0.52118 0.03376 C -0.51736 0.03052 -0.51181 0.02751 -0.50747 0.02543 C -0.49497 0.01364 -0.47726 0.0141 -0.46302 0.01272 C -0.4474 0.00925 -0.4323 0.00462 -0.41667 0.00208 C -0.40486 -0.00324 -0.41059 -0.00116 -0.39983 -0.00416 C -0.39028 -0.00971 -0.38039 -0.01202 -0.37066 -0.01688 C -0.3665 -0.01896 -0.36268 -0.02312 -0.35834 -0.02335 C -0.28924 -0.0259 -0.32153 -0.02451 -0.26146 -0.02751 C -0.21563 -0.03306 -0.17587 -0.03075 -0.12761 -0.0296 C -0.11927 -0.02659 -0.11268 -0.01965 -0.10452 -0.01688 C -0.08004 -0.00023 -0.05018 -0.00717 -0.02466 -0.00624 C -0.01129 -0.00254 -0.01945 -0.00486 3.61111E-6 -1.7341E-7 Z " pathEditMode="relative" rAng="0" ptsTypes="ffffffffffffffffffffffffffffffffffffffffffffffffffffffffffffffffffffffff">
                                      <p:cBhvr>
                                        <p:cTn id="12" dur="4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40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21387E-6 C 0.00105 0.00209 0.00226 0.00394 0.00313 0.00625 C 0.00383 0.00833 0.004 0.01064 0.00487 0.01272 C 0.01041 0.02544 0.00903 0.01619 0.01268 0.0296 C 0.01338 0.03237 0.01355 0.03515 0.01424 0.03792 C 0.01528 0.04232 0.01754 0.05064 0.01754 0.05064 C 0.01806 0.06405 0.01824 0.07746 0.0191 0.09087 C 0.0198 0.10174 0.02049 0.09711 0.02379 0.10567 C 0.02831 0.11769 0.02883 0.13157 0.03334 0.14382 C 0.03508 0.16948 0.03733 0.19492 0.04133 0.21989 C 0.0441 0.23677 0.04063 0.22798 0.04601 0.23885 C 0.0474 0.24879 0.04914 0.25526 0.05244 0.26428 C 0.05226 0.27145 0.05591 0.35052 0.04601 0.36995 C 0.04358 0.38613 0.04219 0.40232 0.03976 0.4185 C 0.03924 0.43052 0.03959 0.44255 0.0382 0.45457 C 0.03751 0.46128 0.03091 0.47492 0.02865 0.48185 C 0.02362 0.49781 0.02153 0.51399 0.01424 0.52856 C 0.01181 0.53804 0.00591 0.54359 0.00157 0.55168 C -0.00208 0.56671 0.00296 0.54891 -0.00468 0.5644 C -0.00555 0.56625 -0.0052 0.56902 -0.00624 0.57064 C -0.00902 0.57526 -0.01267 0.5792 -0.01579 0.58336 C -0.01753 0.58567 -0.0177 0.58937 -0.01909 0.59191 C -0.02135 0.59584 -0.02412 0.59908 -0.0269 0.60255 C -0.03298 0.61018 -0.02881 0.60532 -0.03958 0.61503 C -0.04114 0.61642 -0.04444 0.61943 -0.04444 0.61943 C -0.05138 0.63307 -0.06423 0.6481 -0.07621 0.65318 C -0.08645 0.66243 -0.09583 0.66821 -0.10798 0.67214 C -0.11406 0.67792 -0.11961 0.67885 -0.1269 0.6807 C -0.15555 0.70521 -0.23246 0.68486 -0.23645 0.68486 C -0.24687 0.68024 -0.24409 0.67931 -0.25399 0.68278 C -0.25728 0.68394 -0.26353 0.68694 -0.26353 0.68694 C -0.26926 0.69249 -0.27864 0.6992 -0.28402 0.70613 C -0.28506 0.70752 -0.28576 0.71006 -0.28732 0.71029 C -0.30364 0.71214 -0.32013 0.71168 -0.33645 0.71237 C -0.40954 0.71168 -0.48246 0.71237 -0.55555 0.71029 C -0.56006 0.71006 -0.56371 0.70498 -0.56822 0.70382 C -0.58385 0.69989 -0.59895 0.69457 -0.61423 0.68902 C -0.62482 0.68 -0.63888 0.68024 -0.65069 0.67422 C -0.65642 0.67122 -0.66076 0.66636 -0.66666 0.66382 C -0.67239 0.6585 -0.67916 0.65388 -0.68576 0.6511 C -0.69166 0.64047 -0.69722 0.63006 -0.70312 0.61943 C -0.70572 0.60486 -0.70347 0.61318 -0.71267 0.59607 L -0.71267 0.59607 C -0.71579 0.58544 -0.72065 0.57711 -0.72378 0.56648 C -0.72881 0.54937 -0.72135 0.56625 -0.72847 0.55168 C -0.73159 0.53619 -0.73419 0.52093 -0.73645 0.50521 C -0.73732 0.49896 -0.74131 0.49434 -0.74287 0.48833 C -0.74531 0.47839 -0.74739 0.47261 -0.75069 0.46289 C -0.75451 0.45157 -0.75572 0.43885 -0.75867 0.42706 C -0.75989 0.41596 -0.76128 0.40602 -0.76353 0.39538 C -0.76631 0.32948 -0.7651 0.37596 -0.76353 0.28324 C -0.76284 0.2437 -0.76319 0.20417 -0.7618 0.16486 C -0.76162 0.16047 -0.75972 0.1563 -0.75867 0.15214 C -0.75138 0.12301 -0.74565 0.11469 -0.73176 0.09087 C -0.71822 0.06775 -0.70433 0.04185 -0.68576 0.02544 C -0.67621 0.00671 -0.68906 0.03006 -0.67777 0.0148 C -0.67638 0.01295 -0.67586 0.01041 -0.67465 0.00833 C -0.67326 0.00602 -0.67135 0.00417 -0.66978 0.00209 C -0.66666 -0.01526 -0.67083 0.00162 -0.66353 -0.01271 C -0.65433 -0.03052 -0.66926 -0.00855 -0.65867 -0.02335 C -0.65485 -0.03884 -0.65798 -0.03306 -0.65069 -0.04231 C -0.64791 -0.05341 -0.64201 -0.05202 -0.63489 -0.05711 C -0.62742 -0.06265 -0.62065 -0.0726 -0.61267 -0.07606 C -0.60694 -0.08786 -0.61284 -0.07884 -0.60468 -0.08462 C -0.59079 -0.09479 -0.58992 -0.0978 -0.57291 -0.1015 C -0.53524 -0.11815 -0.4618 -0.10959 -0.43958 -0.11005 C -0.36666 -0.11653 -0.2934 -0.10774 -0.22065 -0.11838 C -0.1651 -0.11745 -0.11874 -0.13387 -0.07135 -0.10774 C -0.06197 -0.09526 -0.07187 -0.10705 -0.06024 -0.09734 C -0.05329 -0.09156 -0.04878 -0.08346 -0.04131 -0.07815 C -0.03628 -0.06843 -0.0302 -0.06057 -0.02534 -0.05086 C -0.02135 -0.03445 -0.00746 -0.02057 0.00157 -0.00855 C 0.00556 -0.00323 0.01112 0.00047 0.01112 0.00833 L 6.66667E-6 -1.21387E-6 Z " pathEditMode="relative" ptsTypes="fffffffffffffffffffffffffffffffffffffffffFffffffffffffffffffffffffffffffAf">
                                      <p:cBhvr>
                                        <p:cTn id="14" dur="4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5 -2.02312E-6 C 0.00139 0.02636 0.00087 0.04879 0.0092 0.07191 C 0.01823 0.12463 0.00452 0.18104 0.01962 0.23237 C 0.01875 0.27052 0.02413 0.31653 0.00764 0.35052 C 0.00486 0.36185 0.00226 0.37249 -0.00295 0.3822 C -0.00521 0.39168 -0.00573 0.39861 -0.01007 0.40555 C -0.01233 0.41526 -0.01198 0.42428 -0.01614 0.43283 C -0.01719 0.437 -0.01823 0.44139 -0.01892 0.44555 C -0.02031 0.45156 -0.02517 0.46243 -0.02517 0.46266 C -0.02778 0.47885 -0.0243 0.46405 -0.0309 0.47723 C -0.0401 0.4948 -0.04601 0.51746 -0.0592 0.52994 C -0.06441 0.54012 -0.06771 0.54405 -0.07552 0.5489 C -0.08316 0.55353 -0.08941 0.56301 -0.09774 0.5637 C -0.11319 0.56486 -0.12847 0.56509 -0.14392 0.56578 C -0.16007 0.57203 -0.14479 0.56671 -0.17951 0.57018 C -0.20903 0.57295 -0.23212 0.57526 -0.26423 0.57642 C -0.3434 0.58197 -0.42257 0.57688 -0.50173 0.57226 C -0.52604 0.56347 -0.5526 0.56301 -0.57743 0.55954 C -0.57882 0.55885 -0.58038 0.55815 -0.58194 0.55746 C -0.58385 0.55677 -0.58611 0.5563 -0.58785 0.55538 C -0.5908 0.55399 -0.59687 0.55098 -0.59687 0.55122 C -0.6059 0.54127 -0.61962 0.53503 -0.6309 0.52994 C -0.63229 0.52925 -0.64097 0.51931 -0.64114 0.51931 C -0.64948 0.51122 -0.65573 0.50266 -0.66354 0.49434 C -0.67569 0.48093 -0.68976 0.46983 -0.70069 0.45411 C -0.70712 0.44509 -0.71267 0.43422 -0.71823 0.42451 C -0.72691 0.40994 -0.71858 0.42613 -0.72882 0.41179 C -0.73351 0.40509 -0.73316 0.40278 -0.73628 0.39492 C -0.73976 0.38613 -0.74149 0.37942 -0.74392 0.36948 C -0.74496 0.36532 -0.74653 0.35677 -0.74653 0.357 C -0.74601 0.25804 -0.74653 0.25041 -0.74236 0.1859 C -0.74184 0.1711 -0.74184 0.1563 -0.7408 0.1415 C -0.74062 0.13919 -0.73941 0.13734 -0.73923 0.13503 C -0.73663 0.06544 -0.74358 0.06474 -0.72465 0.01896 C -0.72292 0.00994 -0.72187 0.00231 -0.71701 -0.00416 C -0.71597 -0.00763 -0.71493 -0.0111 -0.71423 -0.0148 C -0.71319 -0.01896 -0.71354 -0.02451 -0.71128 -0.02751 C -0.70625 -0.03422 -0.70885 -0.03006 -0.70382 -0.04023 C -0.70087 -0.05595 -0.70417 -0.04139 -0.69757 -0.05711 C -0.69288 -0.06867 -0.68958 -0.08323 -0.6816 -0.09087 C -0.67951 -0.09503 -0.67743 -0.09919 -0.67552 -0.10335 C -0.67448 -0.10543 -0.67239 -0.10959 -0.67239 -0.10936 C -0.67066 -0.11769 -0.66719 -0.12231 -0.66354 -0.12878 C -0.65972 -0.13595 -0.65694 -0.14404 -0.65156 -0.14982 C -0.64548 -0.15699 -0.63923 -0.16115 -0.63246 -0.1667 C -0.6309 -0.16786 -0.62934 -0.16971 -0.62812 -0.17087 C -0.62413 -0.17387 -0.61979 -0.17665 -0.61632 -0.17942 C -0.61423 -0.18081 -0.61007 -0.18358 -0.61007 -0.18335 C -0.60608 -0.18959 -0.60191 -0.19075 -0.59687 -0.19422 C -0.58333 -0.2037 -0.57135 -0.2067 -0.5566 -0.20902 C -0.54323 -0.21364 -0.54878 -0.21133 -0.5401 -0.21526 C -0.53507 -0.22058 -0.46545 -0.22705 -0.44375 -0.22797 C -0.41146 -0.22913 -0.37951 -0.22936 -0.34722 -0.23006 C -0.33073 -0.23514 -0.31528 -0.24231 -0.29809 -0.24485 C -0.27066 -0.25549 -0.23542 -0.25387 -0.20764 -0.25549 C -0.18264 -0.2548 -0.15712 -0.25526 -0.13212 -0.25341 C -0.13021 -0.25318 -0.12917 -0.2504 -0.12743 -0.24925 C -0.12587 -0.24832 -0.12448 -0.24786 -0.12309 -0.24717 C -0.11927 -0.24162 -0.11476 -0.23838 -0.11128 -0.23237 C -0.10955 -0.22959 -0.10851 -0.22613 -0.1066 -0.22381 C -0.09965 -0.21503 -0.09132 -0.2104 -0.08437 -0.20046 C -0.08003 -0.19422 -0.07465 -0.18659 -0.06962 -0.1815 C -0.05538 -0.16717 -0.07205 -0.1889 -0.05764 -0.17087 C -0.05069 -0.16162 -0.04774 -0.15283 -0.04114 -0.14358 C -0.03333 -0.13225 -0.02552 -0.12115 -0.01771 -0.10959 C -0.01423 -0.0948 -0.01042 -0.083 -0.00451 -0.06982 C -0.00226 -0.06081 0.00017 -0.06058 0.00191 -0.05063 C 0.00139 -0.03722 0.00122 -0.02404 0.00035 -0.01063 C -1.11111E-6 -0.00624 -0.00451 -0.00185 -0.00295 0.00208 C -0.00243 0.00347 -0.00069 0.0007 0.00035 -2.02312E-6 Z " pathEditMode="relative" rAng="0" ptsTypes="ffffffffffffffffffffffffffffffffffffffffffffffffffffffffffffffffffffff">
                                      <p:cBhvr>
                                        <p:cTn id="16" dur="4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63" y="16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5 3.98844E-6 C -0.00243 0.00994 -0.00295 0.01896 -0.00451 0.02959 C -0.00746 0.04924 -0.01041 0.0689 -0.01232 0.08878 C -0.01284 0.10612 -0.01267 0.1237 -0.01388 0.14127 C -0.01458 0.15005 -0.01875 0.16161 -0.01996 0.17086 C -0.02257 0.19052 -0.01996 0.17711 -0.02326 0.18982 C -0.0243 0.19398 -0.02534 0.19838 -0.02638 0.20254 C -0.02673 0.20462 -0.02777 0.20901 -0.02777 0.20924 C -0.02899 0.2215 -0.02864 0.23375 -0.03559 0.24277 C -0.0368 0.24786 -0.03975 0.25757 -0.04166 0.26173 C -0.04288 0.26427 -0.04513 0.26589 -0.04652 0.2682 C -0.04774 0.27005 -0.04861 0.27237 -0.04965 0.27445 C -0.05034 0.27838 -0.05208 0.28647 -0.05416 0.28924 C -0.06041 0.29757 -0.07048 0.3052 -0.07916 0.30797 C -0.08229 0.31075 -0.08541 0.31375 -0.08836 0.31653 C -0.08993 0.31792 -0.09027 0.32069 -0.09149 0.32277 C -0.09496 0.32855 -0.09913 0.33109 -0.10382 0.33341 C -0.11527 0.34867 -0.11579 0.35583 -0.13194 0.363 C -0.13715 0.36786 -0.14132 0.36948 -0.14739 0.37156 C -0.15972 0.38335 -0.15416 0.37988 -0.16284 0.38427 C -0.16857 0.39144 -0.16475 0.38774 -0.17552 0.3926 C -0.17691 0.39329 -0.17847 0.39398 -0.18003 0.39468 C -0.18159 0.39537 -0.18472 0.39676 -0.18472 0.39699 C -0.19566 0.40693 -0.20416 0.41109 -0.21736 0.41387 C -0.28281 0.41156 -0.34704 0.40855 -0.41302 0.40739 C -0.44652 0.40185 -0.48038 0.4037 -0.51423 0.40115 C -0.52656 0.39676 -0.53888 0.39167 -0.55138 0.38844 C -0.56441 0.39005 -0.57621 0.39329 -0.58871 0.39676 C -0.61059 0.41757 -0.6375 0.40208 -0.66493 0.40115 C -0.6717 0.39121 -0.68159 0.38774 -0.68958 0.37988 C -0.69618 0.37364 -0.69895 0.36948 -0.70659 0.36508 C -0.71475 0.35468 -0.72326 0.34635 -0.73316 0.33988 C -0.73576 0.33641 -0.73836 0.33271 -0.74097 0.32924 C -0.74253 0.32716 -0.74566 0.32277 -0.74566 0.323 C -0.74774 0.31375 -0.7526 0.30543 -0.75642 0.29757 C -0.75902 0.29271 -0.76423 0.283 -0.76423 0.28323 C -0.76666 0.2726 -0.77239 0.26265 -0.77673 0.25341 C -0.77812 0.23722 -0.77899 0.22081 -0.78125 0.20462 C -0.78246 0.1956 -0.78923 0.17942 -0.78923 0.17965 C -0.7901 0.17387 -0.79062 0.16809 -0.79201 0.16254 C -0.7927 0.16 -0.79461 0.15838 -0.79531 0.15607 C -0.79722 0.14982 -0.8 0.13711 -0.8 0.13734 C -0.80121 0.08948 -0.80677 0.03491 -0.8 -0.01272 C -0.79895 -0.03538 -0.79947 -0.05087 -0.79201 -0.06983 C -0.78923 -0.08671 -0.7875 -0.10359 -0.78611 -0.12047 C -0.78559 -0.13457 -0.78593 -0.14867 -0.78454 -0.16255 C -0.78402 -0.16856 -0.78107 -0.17388 -0.77968 -0.17966 C -0.77621 -0.19584 -0.77395 -0.21411 -0.76736 -0.22821 C -0.76718 -0.22891 -0.76493 -0.24162 -0.76423 -0.24301 C -0.75729 -0.25573 -0.74739 -0.26567 -0.73923 -0.27677 C -0.73437 -0.28347 -0.73055 -0.29272 -0.72378 -0.29573 C -0.71684 -0.30243 -0.70798 -0.30613 -0.70069 -0.31261 C -0.68611 -0.32532 -0.69479 -0.3207 -0.68507 -0.32509 C -0.67465 -0.33457 -0.67291 -0.33226 -0.66319 -0.33989 C -0.65069 -0.3496 -0.63246 -0.36116 -0.61805 -0.3674 C -0.60746 -0.37711 -0.61232 -0.37434 -0.60416 -0.37804 C -0.59878 -0.38544 -0.59392 -0.38682 -0.58697 -0.39076 C -0.58507 -0.39191 -0.58298 -0.3933 -0.58125 -0.39492 C -0.57934 -0.39607 -0.57795 -0.39792 -0.57621 -0.39908 C -0.56267 -0.4074 -0.5552 -0.40625 -0.53888 -0.40763 C -0.41284 -0.40578 -0.28767 -0.40255 -0.16145 -0.40139 C -0.15468 -0.39885 -0.14791 -0.39723 -0.14114 -0.39492 C -0.13906 -0.39353 -0.13697 -0.39191 -0.13507 -0.39076 C -0.13194 -0.38914 -0.12569 -0.38659 -0.12569 -0.38636 C -0.11632 -0.37781 -0.10711 -0.36763 -0.09774 -0.35908 C -0.09184 -0.35376 -0.08211 -0.34706 -0.0776 -0.33989 C -0.06996 -0.32717 -0.06145 -0.31353 -0.0526 -0.30197 C -0.05034 -0.29249 -0.04444 -0.28694 -0.04027 -0.27885 C -0.03611 -0.27076 -0.03316 -0.26174 -0.02934 -0.25365 C -0.02638 -0.24162 -0.02257 -0.23515 -0.0184 -0.22405 C -0.01666 -0.2118 -0.0125 -0.2007 -0.00763 -0.19006 C -0.00451 -0.17318 -0.0085 -0.19029 -0.00138 -0.17318 C 0.00296 -0.16208 0.00573 -0.14983 0.01112 -0.13943 C 0.01164 -0.13457 0.01164 -0.12948 0.01268 -0.12463 C 0.0132 -0.12208 0.01511 -0.12047 0.0158 -0.11815 C 0.01719 -0.11261 0.01893 -0.10151 0.01893 -0.10128 C 0.01841 -0.07908 0.01875 -0.05642 0.01737 -0.03399 C 0.01719 -0.03145 0.01511 -0.02983 0.01424 -0.02752 C 0.01372 -0.0259 0.00035 0.00693 0.00035 3.98844E-6 Z " pathEditMode="relative" rAng="0" ptsTypes="fffffffffffffffffffffffffffffffffffffffffffffffffffffffffffffffffffffffffffffff">
                                      <p:cBhvr>
                                        <p:cTn id="18" dur="4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27" y="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0.00093 C -0.00053 0.02752 -0.00261 0.02752 -0.01112 0.04948 C -0.01424 0.06775 -0.0099 0.04717 -0.01858 0.07052 C -0.02535 0.08879 -0.02969 0.10451 -0.04167 0.11653 C -0.04584 0.13295 -0.05747 0.13804 -0.06494 0.15029 C -0.07032 0.15954 -0.07292 0.17087 -0.08004 0.17757 C -0.0882 0.19422 -0.09931 0.21896 -0.11389 0.22405 C -0.11928 0.22844 -0.12518 0.23492 -0.13091 0.23861 C -0.15591 0.25549 -0.12761 0.23237 -0.14619 0.24717 C -0.154 0.25341 -0.16598 0.26243 -0.17518 0.26405 C -0.18837 0.26636 -0.20087 0.2659 -0.21372 0.27029 C -0.2257 0.28185 -0.24115 0.27977 -0.25504 0.28093 C -0.30573 0.28023 -0.35643 0.28023 -0.40712 0.27885 C -0.42934 0.27815 -0.45365 0.27168 -0.47622 0.27029 C -0.50018 0.26567 -0.52431 0.2652 -0.54844 0.26197 C -0.55869 0.26058 -0.56875 0.25896 -0.579 0.25757 C -0.58455 0.25688 -0.59584 0.25549 -0.59584 0.25572 C -0.6033 0.25202 -0.60261 0.24786 -0.61129 0.24509 C -0.61754 0.23908 -0.61511 0.2407 -0.62362 0.23653 C -0.62657 0.23515 -0.62969 0.23376 -0.63282 0.23237 C -0.63421 0.23168 -0.63733 0.23029 -0.63733 0.23052 C -0.64167 0.22428 -0.64462 0.22266 -0.64966 0.21781 C -0.65139 0.21596 -0.65244 0.21295 -0.65434 0.21133 C -0.65816 0.20786 -0.66667 0.20301 -0.66667 0.20324 C -0.67153 0.19237 -0.66806 0.19792 -0.67882 0.18821 C -0.68594 0.18174 -0.69914 0.16162 -0.7033 0.15029 C -0.7125 0.12486 -0.71563 0.0948 -0.72327 0.06844 C -0.72691 0.03769 -0.73039 0.00648 -0.73403 -0.02428 C -0.73507 -0.04416 -0.73785 -0.06358 -0.73559 -0.08324 C -0.73698 -0.14404 -0.74323 -0.19815 -0.74636 -0.2578 C -0.74532 -0.2985 -0.74914 -0.32347 -0.73264 -0.35422 C -0.72639 -0.37965 -0.70938 -0.40069 -0.69115 -0.40902 C -0.6849 -0.41526 -0.68299 -0.41919 -0.6757 -0.42173 C -0.66789 -0.43191 -0.67848 -0.41896 -0.66667 -0.43006 C -0.65938 -0.43653 -0.65816 -0.43954 -0.64966 -0.44485 C -0.64184 -0.44971 -0.63698 -0.45665 -0.62813 -0.45965 C -0.62153 -0.46566 -0.61407 -0.47214 -0.6066 -0.4763 C -0.60018 -0.48 -0.59271 -0.48185 -0.58664 -0.48693 C -0.57674 -0.49503 -0.56563 -0.49896 -0.55434 -0.5015 C -0.54428 -0.51075 -0.55678 -0.50058 -0.53907 -0.50798 C -0.53716 -0.50867 -0.53594 -0.51121 -0.53455 -0.51214 C -0.52396 -0.51815 -0.51303 -0.52393 -0.50226 -0.52878 C -0.49462 -0.53572 -0.48577 -0.54011 -0.47761 -0.54566 C -0.47431 -0.54798 -0.47188 -0.55306 -0.46841 -0.55422 C -0.45643 -0.55838 -0.44462 -0.5637 -0.43316 -0.56902 C -0.41181 -0.57873 -0.38803 -0.5704 -0.36563 -0.5711 C -0.33855 -0.57503 -0.31146 -0.57757 -0.28421 -0.57942 C -0.19809 -0.57757 -0.21233 -0.58011 -0.16146 -0.56902 C -0.14862 -0.56 -0.13612 -0.55167 -0.12309 -0.54358 C -0.11476 -0.5385 -0.10539 -0.53641 -0.09705 -0.53087 C -0.08837 -0.52508 -0.07969 -0.51907 -0.07084 -0.51422 C -0.06632 -0.50821 -0.06112 -0.50381 -0.05712 -0.49734 C -0.05296 -0.49087 -0.05348 -0.48948 -0.04931 -0.48485 C -0.03681 -0.47144 -0.02466 -0.45896 -0.0125 -0.44485 C -0.00434 -0.43514 -0.00834 -0.44277 -0.00174 -0.43214 C 0.00902 -0.41456 0.01493 -0.39214 0.02447 -0.37318 C 0.02482 -0.3711 0.02517 -0.36878 0.02586 -0.36693 C 0.02673 -0.36462 0.02812 -0.363 0.02881 -0.36069 C 0.02968 -0.35722 0.02951 -0.35352 0.03038 -0.35029 C 0.03107 -0.34728 0.03246 -0.34451 0.03333 -0.34173 C 0.03385 -0.33826 0.0342 -0.3348 0.03506 -0.33133 C 0.03576 -0.32832 0.0375 -0.32578 0.03819 -0.32277 C 0.03958 -0.31584 0.04131 -0.30173 0.04131 -0.3015 C 0.04045 -0.23098 0.04027 -0.1748 0.03506 -0.10821 C 0.03385 -0.09341 0.03333 -0.07676 0.02743 -0.06404 C 0.02361 -0.03191 0.02864 -0.06798 0.02274 -0.04324 C 0.01961 -0.03052 0.02066 -0.02358 0.01197 -0.01572 C 0.00694 -0.00555 0.01024 -0.01133 0.00104 0.00093 Z " pathEditMode="relative" rAng="0" ptsTypes="ffffffffffffffffffffffffffffffffffffffffffffffffffffffffffffffffffff">
                                      <p:cBhvr>
                                        <p:cTn id="20" dur="4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3" y="-150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9.24855E-7 C -0.0099 0.00463 -0.02414 0.0252 -0.03368 0.03376 C -0.0592 0.05711 -0.09063 0.06335 -0.11754 0.08231 C -0.12917 0.09041 -0.14045 0.10197 -0.15278 0.10752 C -0.1566 0.11121 -0.16198 0.12 -0.1665 0.12231 C -0.17327 0.12578 -0.18247 0.12694 -0.18941 0.12856 C -0.22952 0.16624 -0.19323 0.13387 -0.3224 0.13064 C -0.35521 0.12971 -0.38768 0.12786 -0.42032 0.12647 C -0.42361 0.12578 -0.43664 0.12347 -0.44011 0.12231 C -0.45486 0.11792 -0.43143 0.12324 -0.45087 0.11584 C -0.45434 0.11445 -0.45799 0.11445 -0.46164 0.11376 C -0.49479 0.09873 -0.53004 0.09595 -0.56389 0.08439 C -0.56979 0.07908 -0.57691 0.07445 -0.58386 0.07168 C -0.59479 0.06197 -0.60729 0.05642 -0.61893 0.04856 C -0.62379 0.04185 -0.62726 0.04093 -0.63282 0.03584 C -0.64549 0.02358 -0.63889 0.02728 -0.64792 0.02312 C -0.65295 0.01642 -0.65764 0.01226 -0.66181 0.00416 C -0.66615 -0.01965 -0.67674 -0.03931 -0.68629 -0.05919 C -0.69202 -0.0837 -0.69323 -0.10774 -0.69688 -0.13295 C -0.69775 -0.17179 -0.69427 -0.22127 -0.70469 -0.25988 C -0.70834 -0.29133 -0.70938 -0.32416 -0.71667 -0.35468 C -0.71545 -0.37919 -0.71389 -0.38682 -0.70625 -0.40763 C -0.70295 -0.41618 -0.70174 -0.42381 -0.69688 -0.43098 C -0.69289 -0.44786 -0.68854 -0.4467 -0.6757 -0.45202 C -0.66667 -0.46451 -0.66979 -0.4585 -0.66493 -0.4689 C -0.66285 -0.47746 -0.66007 -0.48162 -0.65573 -0.48786 C -0.65261 -0.50081 -0.6566 -0.48763 -0.64948 -0.50035 C -0.64757 -0.50358 -0.64688 -0.50774 -0.64497 -0.51098 C -0.63941 -0.52046 -0.63177 -0.52855 -0.62657 -0.5385 C -0.62275 -0.54613 -0.62205 -0.55329 -0.61736 -0.55954 C -0.61407 -0.57387 -0.60452 -0.58474 -0.59445 -0.58913 C -0.59306 -0.59121 -0.59115 -0.59306 -0.58993 -0.59561 C -0.58542 -0.60509 -0.59254 -0.6 -0.58386 -0.60393 C -0.57882 -0.6111 -0.5717 -0.61179 -0.56563 -0.61665 C -0.5592 -0.6215 -0.5533 -0.62566 -0.54705 -0.63144 C -0.54375 -0.63468 -0.53889 -0.63422 -0.53507 -0.63561 C -0.5257 -0.63884 -0.51702 -0.6437 -0.50729 -0.64624 C -0.48299 -0.66682 -0.51511 -0.64139 -0.49219 -0.6548 C -0.4908 -0.65549 -0.49028 -0.65803 -0.48889 -0.65896 C -0.48438 -0.66266 -0.48021 -0.66358 -0.47535 -0.6652 C -0.47431 -0.66659 -0.47361 -0.66867 -0.47223 -0.66959 C -0.46945 -0.67168 -0.46302 -0.67376 -0.46302 -0.67353 C -0.45486 -0.68509 -0.4375 -0.69272 -0.42657 -0.6948 C -0.3967 -0.71561 -0.38229 -0.70196 -0.33473 -0.70312 C -0.22917 -0.71422 -0.11979 -0.73642 -0.01979 -0.69063 C -0.0132 -0.67769 -0.00452 -0.66636 0.00156 -0.65272 C 0.00295 -0.64948 0.00347 -0.64555 0.00468 -0.64208 C 0.00555 -0.63977 0.00659 -0.63769 0.00764 -0.63561 C 0.01128 -0.61618 0.00607 -0.63653 0.01389 -0.62312 C 0.01475 -0.62127 0.01458 -0.61873 0.01527 -0.61665 C 0.01892 -0.60694 0.02239 -0.59699 0.02604 -0.58705 C 0.02951 -0.56832 0.02465 -0.58867 0.03211 -0.57225 C 0.0335 -0.56902 0.03385 -0.56509 0.03524 -0.56162 C 0.04027 -0.54798 0.04548 -0.5341 0.04896 -0.51954 C 0.05086 -0.49896 0.05295 -0.47514 0.05972 -0.45618 C 0.06146 -0.41063 0.05798 -0.35746 0.06892 -0.3126 C 0.07222 -0.28162 0.07152 -0.24462 0.06128 -0.21549 C 0.0585 -0.18497 0.05191 -0.15468 0.03975 -0.12879 C 0.03802 -0.11861 0.03698 -0.11422 0.03211 -0.10566 C 0.03107 -0.1015 0.03021 -0.09734 0.02916 -0.09318 C 0.02777 -0.08717 0.02291 -0.0763 0.02291 -0.07607 C 0.02152 -0.06751 0.01979 -0.06104 0.01684 -0.05295 C 0.01458 -0.03792 0.01614 -0.04578 0.01215 -0.02959 C 0.01163 -0.02682 0.01128 -0.02405 0.01076 -0.02127 C 0.01024 -0.01919 0.0092 -0.0148 0.0092 -0.01457 C 0.00677 -0.04485 0.00885 -0.03584 0.00625 -0.02127 C 0.00416 -0.0104 0.0033 -0.00902 3.33333E-6 -9.24855E-7 Z " pathEditMode="relative" rAng="0" ptsTypes="fffffffffffffffffffffffffffffffffffffffffffffffffffffffffffffffffff">
                                      <p:cBhvr>
                                        <p:cTn id="22" dur="4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2" y="-28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-1.84971E-6 C -0.0757 -0.00254 -0.15712 -0.00786 -0.23854 -0.01063 C -0.25226 -0.01295 -0.26754 -0.01526 -0.28056 -0.02127 C -0.28768 -0.02451 -0.29323 -0.02936 -0.30035 -0.03167 C -0.30608 -0.03815 -0.31007 -0.03907 -0.31684 -0.04231 C -0.3217 -0.04902 -0.32934 -0.05364 -0.33507 -0.05919 C -0.33785 -0.06219 -0.34948 -0.07745 -0.35313 -0.08254 C -0.35434 -0.08439 -0.35469 -0.08717 -0.35608 -0.08878 C -0.35799 -0.09087 -0.36042 -0.09133 -0.36198 -0.09318 C -0.36875 -0.09942 -0.37379 -0.10936 -0.38021 -0.11607 C -0.38472 -0.12092 -0.38698 -0.12277 -0.3908 -0.12878 C -0.39601 -0.1378 -0.40191 -0.14798 -0.40573 -0.15838 C -0.40955 -0.16763 -0.41111 -0.17618 -0.41632 -0.18381 C -0.42865 -0.22682 -0.43282 -0.27745 -0.43577 -0.323 C -0.43577 -0.38705 -0.43559 -0.45133 -0.43455 -0.51514 C -0.43438 -0.523 -0.43229 -0.53271 -0.4283 -0.5385 C -0.425 -0.55306 -0.42761 -0.54821 -0.4224 -0.55537 C -0.41754 -0.56878 -0.41372 -0.58243 -0.40573 -0.59329 C -0.4033 -0.60439 -0.39792 -0.61295 -0.39375 -0.62289 C -0.38959 -0.63329 -0.38768 -0.64439 -0.3816 -0.65248 C -0.38004 -0.65988 -0.3783 -0.66589 -0.37413 -0.67167 C -0.37205 -0.67977 -0.36528 -0.69364 -0.36198 -0.69896 C -0.35834 -0.70566 -0.35608 -0.71399 -0.35157 -0.72 C -0.34254 -0.73202 -0.33021 -0.73618 -0.31841 -0.73896 C -0.30955 -0.74312 -0.30122 -0.74682 -0.29271 -0.75167 C -0.28351 -0.75676 -0.27639 -0.76624 -0.26719 -0.77063 C -0.26163 -0.77595 -0.25695 -0.77896 -0.25052 -0.78127 C -0.22292 -0.80092 -0.19045 -0.80624 -0.1599 -0.80878 C -0.07952 -0.82266 0.00139 -0.81919 0.08246 -0.8215 C 0.11753 -0.82751 0.13611 -0.82474 0.17916 -0.82358 C 0.18871 -0.82127 0.19687 -0.81734 0.20607 -0.81295 C 0.20972 -0.81133 0.21319 -0.8111 0.21666 -0.80878 C 0.22569 -0.80254 0.2309 -0.79052 0.23628 -0.77919 C 0.23819 -0.77503 0.24132 -0.77202 0.24392 -0.76855 C 0.24826 -0.76231 0.25173 -0.75399 0.2559 -0.74751 C 0.26215 -0.7378 0.26875 -0.7304 0.27413 -0.72 C 0.27534 -0.71422 0.27725 -0.70428 0.27986 -0.69896 C 0.28802 -0.68347 0.28368 -0.70474 0.29375 -0.67584 C 0.29774 -0.66404 0.29982 -0.65156 0.30416 -0.64 C 0.30573 -0.63607 0.3085 -0.63329 0.31007 -0.62936 C 0.31701 -0.61271 0.30955 -0.62798 0.31632 -0.61456 C 0.31909 -0.60254 0.32656 -0.58751 0.33264 -0.5785 C 0.33611 -0.56693 0.34149 -0.55584 0.34791 -0.54682 C 0.34878 -0.50451 0.34896 -0.48508 0.3526 -0.44994 C 0.35208 -0.40763 0.35208 -0.36532 0.35104 -0.323 C 0.35087 -0.31329 0.346 -0.30266 0.34462 -0.29364 C 0.34149 -0.27029 0.33316 -0.24162 0.32361 -0.22173 C 0.32048 -0.20532 0.31406 -0.18821 0.30868 -0.17318 C 0.30781 -0.17063 0.30816 -0.16717 0.30729 -0.16462 C 0.30607 -0.16139 0.30399 -0.15907 0.3026 -0.1563 C 0.30034 -0.15214 0.2967 -0.14358 0.2967 -0.14335 C 0.29444 -0.13063 0.28385 -0.11075 0.27708 -0.10127 C 0.27552 -0.09919 0.27517 -0.09595 0.27413 -0.09318 C 0.27066 -0.08508 0.27066 -0.0867 0.26493 -0.08046 C 0.26267 -0.07052 0.2533 -0.06451 0.2467 -0.05919 C 0.23576 -0.0504 0.2217 -0.03584 0.2092 -0.03167 C 0.18541 -0.02381 0.16146 -0.02219 0.13698 -0.02127 C 0.10764 -0.02011 0.07847 -0.01988 0.0493 -0.01919 C 0.04566 -0.01641 0.04271 -0.01225 0.03889 -0.01063 C 0.02795 -0.00624 0.01666 -0.00462 0.00555 -1.84971E-6 Z " pathEditMode="relative" rAng="0" ptsTypes="ffffffffffffffffffffffffffffffffffffffffffffffffffffffffffff">
                                      <p:cBhvr>
                                        <p:cTn id="24" dur="4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413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12 -1.84971E-6 C -0.00104 -0.01641 -0.00764 -0.03052 -0.02101 -0.03815 C -0.025 -0.04393 -0.02795 -0.04925 -0.03281 -0.05318 C -0.03629 -0.05757 -0.04132 -0.05896 -0.04445 -0.06335 C -0.05052 -0.07214 -0.04705 -0.06867 -0.05504 -0.07399 C -0.0592 -0.083 -0.06476 -0.08902 -0.06979 -0.09734 C -0.07882 -0.11283 -0.08507 -0.1267 -0.09931 -0.13295 C -0.10608 -0.13919 -0.11285 -0.14566 -0.12014 -0.14982 C -0.12448 -0.15676 -0.13142 -0.16208 -0.13767 -0.16485 C -0.14392 -0.17341 -0.14931 -0.18196 -0.15434 -0.19237 C -0.15556 -0.19907 -0.15868 -0.20439 -0.16007 -0.21156 C -0.16181 -0.21988 -0.16233 -0.22821 -0.16424 -0.23653 C -0.16754 -0.27584 -0.16962 -0.31537 -0.1717 -0.35468 C -0.17118 -0.4111 -0.18698 -0.50566 -0.15695 -0.56185 C -0.1526 -0.58127 -0.14879 -0.61295 -0.13906 -0.62728 C -0.13629 -0.63884 -0.13212 -0.64855 -0.12743 -0.65896 C -0.12309 -0.67722 -0.11007 -0.6985 -0.10087 -0.71167 C -0.09931 -0.71376 -0.09653 -0.71399 -0.09479 -0.71584 C -0.0882 -0.72277 -0.08038 -0.7311 -0.07431 -0.73896 C -0.0658 -0.74936 -0.05885 -0.76046 -0.04757 -0.76439 C -0.03455 -0.77618 -0.0401 -0.77295 -0.03125 -0.77711 C -0.0158 -0.79352 -0.03576 -0.77341 -0.01806 -0.78751 C -0.01042 -0.79352 -0.00295 -0.80254 0.00538 -0.8067 C 0.01285 -0.81017 0.02066 -0.81248 0.02795 -0.81503 C 0.07691 -0.85202 0.13819 -0.84925 0.19219 -0.85318 C 0.3243 -0.8511 0.28819 -0.85711 0.35035 -0.84462 C 0.37153 -0.83491 0.3967 -0.82751 0.4184 -0.82358 C 0.42951 -0.8185 0.44167 -0.8178 0.45278 -0.81087 C 0.46458 -0.80324 0.47292 -0.78798 0.48212 -0.77503 C 0.48663 -0.76809 0.49288 -0.7637 0.49861 -0.75792 C 0.50035 -0.75584 0.50226 -0.75376 0.50434 -0.75167 C 0.50625 -0.74959 0.51007 -0.74543 0.51007 -0.7452 C 0.51198 -0.7415 0.51285 -0.73665 0.51476 -0.73271 C 0.52274 -0.71584 0.53281 -0.70058 0.54115 -0.68416 C 0.54566 -0.6652 0.5474 -0.64763 0.55608 -0.63144 C 0.55746 -0.62219 0.56024 -0.61711 0.56493 -0.61017 C 0.56701 -0.59907 0.57222 -0.58821 0.57691 -0.5785 C 0.57847 -0.57017 0.58038 -0.56185 0.5816 -0.55376 C 0.58021 -0.52254 0.58003 -0.48832 0.57517 -0.45873 C 0.57135 -0.38404 0.57656 -0.48832 0.5724 -0.32925 C 0.5717 -0.30243 0.56649 -0.27376 0.56354 -0.2474 C 0.56007 -0.22058 0.55712 -0.19537 0.54583 -0.17318 C 0.54236 -0.16 0.54653 -0.17387 0.53993 -0.15838 C 0.53108 -0.13826 0.52292 -0.11537 0.50868 -0.1015 C 0.50365 -0.0911 0.49253 -0.07954 0.48368 -0.07676 C 0.47934 -0.06844 0.46996 -0.06058 0.46285 -0.05757 C 0.45608 -0.04786 0.4408 -0.0393 0.43177 -0.0363 C 0.4276 -0.03006 0.39844 -0.01734 0.39028 -0.01688 C 0.29722 -0.01618 0.20399 -0.01618 0.11076 -0.01503 C 0.03472 -0.01341 0.05694 -0.01988 0.00712 -1.84971E-6 Z " pathEditMode="relative" rAng="0" ptsTypes="ffffffffffffffffffffffffffffffffffffffffffffffffff">
                                      <p:cBhvr>
                                        <p:cTn id="26" dur="40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28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84 8.09249E-7 C 0.01267 -0.00879 0.0092 -0.0185 0.00469 -0.02728 C -0.00069 -0.05202 0.00104 -0.08023 -0.00243 -0.1052 C -0.00312 -0.12671 -0.00121 -0.17249 -0.01146 -0.19422 C -0.01319 -0.2074 -0.0151 -0.22104 -0.01753 -0.23422 C -0.0184 -0.23861 -0.02031 -0.24694 -0.02031 -0.24671 C -0.02187 -0.26428 -0.02413 -0.28324 -0.02812 -0.29989 C -0.02969 -0.32278 -0.02778 -0.35515 -0.02656 -0.37572 C -0.02604 -0.3852 -0.01441 -0.40532 -0.01007 -0.41364 C -0.0066 -0.42936 -0.01163 -0.40925 -0.00399 -0.42867 C -0.00174 -0.43376 -0.00156 -0.44023 0.00035 -0.44532 C 0.00538 -0.4578 0.00955 -0.46682 0.01684 -0.47723 C 0.01892 -0.48023 0.02257 -0.47861 0.02552 -0.47931 C 0.02656 -0.48069 0.02743 -0.48254 0.02865 -0.48347 C 0.02986 -0.48463 0.03195 -0.48416 0.03281 -0.48555 C 0.03715 -0.49064 0.04479 -0.5022 0.04479 -0.50197 C 0.04653 -0.51237 0.04774 -0.51353 0.05365 -0.51908 C 0.05886 -0.53041 0.06806 -0.53526 0.07604 -0.54243 C 0.08038 -0.54682 0.08229 -0.55121 0.08785 -0.55515 C 0.0934 -0.56555 0.10035 -0.57156 0.10712 -0.58081 C 0.11042 -0.58543 0.11042 -0.58936 0.11285 -0.59538 C 0.11701 -0.60463 0.12656 -0.62127 0.13368 -0.62497 C 0.14566 -0.64208 0.12969 -0.62058 0.1441 -0.63538 C 0.15365 -0.64509 0.15417 -0.65064 0.16615 -0.65665 C 0.17743 -0.6622 0.16997 -0.66243 0.17951 -0.66936 C 0.18698 -0.67445 0.20191 -0.68231 0.2092 -0.68416 C 0.22066 -0.69457 0.20434 -0.68093 0.22396 -0.69041 C 0.23299 -0.69457 0.23698 -0.70127 0.24636 -0.70289 C 0.25573 -0.70451 0.27448 -0.70705 0.27448 -0.70682 C 0.37847 -0.70613 0.46267 -0.70312 0.56042 -0.69896 C 0.56615 -0.69595 0.57222 -0.69526 0.5783 -0.69249 C 0.58264 -0.68832 0.5875 -0.68671 0.59149 -0.68185 C 0.59722 -0.67468 0.60486 -0.66428 0.61233 -0.66081 C 0.61441 -0.65572 0.6224 -0.63931 0.62396 -0.63746 C 0.62517 -0.63607 0.63576 -0.62613 0.63906 -0.62058 C 0.6441 -0.61087 0.64965 -0.59491 0.65816 -0.59098 C 0.66372 -0.57942 0.66806 -0.5778 0.67587 -0.56994 C 0.67969 -0.56139 0.68247 -0.55191 0.6849 -0.54243 C 0.68646 -0.52601 0.6908 -0.51283 0.69514 -0.49827 C 0.69757 -0.49087 0.69705 -0.48509 0.70122 -0.47931 C 0.70365 -0.46867 0.70573 -0.45896 0.71007 -0.44994 C 0.71111 -0.42451 0.71146 -0.41387 0.71754 -0.3926 C 0.72153 -0.35399 0.71892 -0.38613 0.71754 -0.30798 C 0.71684 -0.27098 0.71684 -0.23353 0.71597 -0.19653 C 0.71563 -0.17919 0.70868 -0.15792 0.70261 -0.14358 C 0.70035 -0.13827 0.69774 -0.13341 0.69514 -0.12856 C 0.6941 -0.12671 0.69219 -0.12231 0.69219 -0.12208 C 0.68889 -0.10682 0.69358 -0.12555 0.68629 -0.10983 C 0.68542 -0.10775 0.68594 -0.10497 0.6849 -0.10358 C 0.68316 -0.10104 0.68073 -0.10035 0.67865 -0.09896 C 0.67639 -0.08856 0.66215 -0.07145 0.6566 -0.06335 C 0.64028 -0.04 0.66198 -0.06913 0.64323 -0.04902 C 0.63438 -0.03884 0.62674 -0.02682 0.61649 -0.01919 C 0.61094 -0.01457 0.60347 -0.01295 0.59879 -0.00647 C 0.59392 0.00069 0.58629 0.00717 0.57969 0.0104 C 0.5757 0.01665 0.57153 0.01919 0.56632 0.02335 C 0.56441 0.02728 0.5625 0.03191 0.56042 0.03607 C 0.55938 0.03815 0.55747 0.04254 0.55747 0.04254 C 0.55642 0.05064 0.5566 0.05988 0.55434 0.06728 C 0.55243 0.07468 0.54063 0.08 0.53646 0.08254 C 0.53142 0.08578 0.5257 0.08902 0.52031 0.09295 C 0.50868 0.10173 0.50504 0.10821 0.49375 0.11144 C 0.48559 0.12832 0.46701 0.13087 0.45399 0.13318 C 0.44583 0.13757 0.4382 0.13919 0.42986 0.1415 C 0.38333 0.14104 0.23108 0.16092 0.14549 0.13087 C 0.13698 0.12254 0.12726 0.12023 0.11736 0.1163 C 0.10347 0.10983 0.10261 0.10913 0.09236 0.10358 C 0.08715 0.09595 0.07448 0.0904 0.06701 0.0867 C 0.05886 0.0689 0.04254 0.06011 0.03438 0.04254 C 0.02882 0.02959 0.02917 0.02613 0.01962 0.01688 C 0.01719 0.00647 0.01979 0.0104 0.00938 0.0104 L 0.03438 0.00855 L 0.01684 8.09249E-7 Z " pathEditMode="relative" rAng="0" ptsTypes="ffffffffffffffffffffffffffffffffffffffffffffffffffffffffffffffffffffffAAf">
                                      <p:cBhvr>
                                        <p:cTn id="28" dur="4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99" y="-27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14 -0.00023 C -0.04548 -0.03931 -0.03906 0.00763 -0.04722 -0.02544 C -0.04982 -0.03422 -0.05208 -0.05249 -0.05295 -0.06243 C -0.05278 -0.09503 -0.05295 -0.13156 -0.04878 -0.1637 C -0.04774 -0.19469 -0.04826 -0.22706 -0.04566 -0.25665 C -0.04392 -0.27769 -0.04739 -0.27122 -0.04114 -0.28 C -0.0375 -0.30521 -0.03177 -0.30613 -0.01823 -0.32208 C -0.00521 -0.33734 0.00781 -0.35029 0.02257 -0.36208 C 0.02847 -0.36671 0.03594 -0.36879 0.04097 -0.37573 C 0.04705 -0.38312 0.05434 -0.38729 0.06198 -0.39168 C 0.06702 -0.39838 0.07031 -0.40324 0.07743 -0.4044 C 0.08993 -0.4222 0.07188 -0.39769 0.08958 -0.41711 C 0.10174 -0.43029 0.10886 -0.44578 0.12465 -0.45295 C 0.12899 -0.45919 0.13542 -0.46151 0.13976 -0.46775 C 0.15695 -0.49341 0.18698 -0.49179 0.20955 -0.49318 C 0.22604 -0.49873 0.24288 -0.50682 0.25972 -0.50775 C 0.27986 -0.5089 0.30018 -0.50914 0.32066 -0.50983 C 0.33368 -0.51122 0.34566 -0.51353 0.35851 -0.5163 C 0.37031 -0.51885 0.36181 -0.51723 0.37066 -0.52047 C 0.37448 -0.52208 0.38264 -0.52463 0.38264 -0.5244 C 0.38837 -0.53249 0.40035 -0.53457 0.40851 -0.53734 C 0.44722 -0.53665 0.48663 -0.53665 0.52552 -0.53526 C 0.53455 -0.53503 0.54375 -0.52671 0.55295 -0.52463 C 0.55851 -0.52093 0.56406 -0.51908 0.56945 -0.5163 C 0.57483 -0.5089 0.58073 -0.5096 0.58663 -0.50174 C 0.59375 -0.49087 0.60417 -0.47885 0.61389 -0.47214 C 0.61702 -0.46451 0.62188 -0.4622 0.62604 -0.45526 C 0.63698 -0.43607 0.62882 -0.44486 0.6382 -0.43607 C 0.64115 -0.42752 0.64288 -0.42451 0.64879 -0.41919 C 0.65122 -0.41018 0.65521 -0.40393 0.6592 -0.3963 C 0.66406 -0.38636 0.6658 -0.38012 0.67327 -0.37272 C 0.67396 -0.37064 0.675 -0.36879 0.67622 -0.36648 C 0.67726 -0.36416 0.67934 -0.36255 0.68038 -0.36 C 0.68854 -0.34289 0.67587 -0.36347 0.68524 -0.34937 C 0.6882 -0.33711 0.68577 -0.34567 0.69445 -0.32833 C 0.69531 -0.32625 0.69722 -0.32208 0.69722 -0.32185 C 0.70035 -0.30636 0.70816 -0.29388 0.71094 -0.27792 C 0.71268 -0.25781 0.71684 -0.23422 0.73229 -0.22775 C 0.73333 -0.20601 0.73559 -0.18659 0.73698 -0.16578 C 0.73663 -0.13203 0.73663 -0.09827 0.73559 -0.06451 C 0.73559 -0.0622 0.73403 -0.06058 0.73368 -0.05827 C 0.7309 -0.03029 0.72986 -0.00162 0.72761 0.02636 C 0.72743 0.02821 0.72535 0.06774 0.72483 0.07283 C 0.72327 0.08439 0.71771 0.09919 0.71372 0.10959 C 0.71094 0.12138 0.70781 0.13641 0.70156 0.14451 C 0.69809 0.15815 0.6941 0.16878 0.68524 0.17826 C 0.68368 0.18566 0.67986 0.19144 0.67622 0.1963 C 0.67396 0.20115 0.66823 0.20786 0.66823 0.20809 C 0.66528 0.21641 0.6625 0.22497 0.65764 0.23329 C 0.65278 0.24069 0.6467 0.24601 0.64236 0.25318 C 0.63941 0.26127 0.63993 0.26127 0.63507 0.26705 C 0.63195 0.27052 0.62917 0.27445 0.62604 0.27653 C 0.62309 0.27861 0.61667 0.28069 0.61667 0.28092 C 0.61146 0.28971 0.61632 0.28393 0.60764 0.28832 C 0.58976 0.29734 0.61163 0.28763 0.59705 0.29664 C 0.59097 0.30034 0.58229 0.30173 0.57587 0.30381 C 0.57379 0.30451 0.57153 0.3052 0.56945 0.30589 C 0.56736 0.30659 0.56354 0.30797 0.56354 0.30821 C 0.55781 0.31445 0.55087 0.31491 0.54549 0.31977 C 0.54011 0.32439 0.53611 0.32601 0.53004 0.32809 C 0.51111 0.34196 0.52274 0.33387 0.4783 0.33341 C 0.4382 0.33294 0.35851 0.32925 0.35851 0.32948 C 0.33195 0.31676 0.29462 0.31722 0.26719 0.3156 C 0.21649 0.31838 0.17708 0.31884 0.12292 0.31768 C 0.10938 0.31306 0.09566 0.31352 0.08177 0.31121 C 0.07587 0.3089 0.06372 0.30589 0.06372 0.30612 C 0.05573 0.3015 0.04653 0.29734 0.03785 0.29433 C 0.02535 0.28185 0.03056 0.28763 0.02257 0.27144 C 0.01702 0.25942 0.00903 0.24809 0.00313 0.23745 C 0.0007 0.22797 -0.00434 0.21988 -0.00746 0.21225 C -0.01267 0.19861 -0.01458 0.19005 -0.02153 0.18034 C -0.02413 0.16716 -0.03107 0.15815 -0.03507 0.14659 C -0.03715 0.13988 -0.03646 0.13688 -0.03819 0.13179 C -0.04028 0.12393 -0.04236 0.11653 -0.0441 0.10867 C -0.04566 0.09364 -0.04635 0.07953 -0.04271 0.06451 C -0.04097 0.03422 -0.04114 0.04624 -0.04114 0.02728 L -0.04114 -0.00023 Z " pathEditMode="relative" rAng="0" ptsTypes="fffffffffffffffffffffffffffffffffffffffffffffffffffffffffffffffffffffffffffAf">
                                      <p:cBhvr>
                                        <p:cTn id="30" dur="4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16" y="-97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14 -0.00069 C -0.03802 -0.04624 -0.04114 -0.03075 -0.0368 -0.05017 C -0.03385 -0.07283 -0.02899 -0.0874 -0.01909 -0.10497 C -0.01528 -0.11283 -0.01319 -0.12115 -0.00955 -0.12832 C -0.00208 -0.14289 -0.00903 -0.1311 -0.00468 -0.14312 C -0.00034 -0.15491 0.00625 -0.16763 0.01441 -0.17503 C 0.0165 -0.17849 0.01893 -0.1815 0.02084 -0.18566 C 0.02188 -0.18751 0.02118 -0.19005 0.02222 -0.1919 C 0.02361 -0.19329 0.02587 -0.19306 0.02709 -0.19375 C 0.03386 -0.20555 0.0342 -0.20046 0.0415 -0.20855 C 0.04306 -0.2104 0.0441 -0.21318 0.04601 -0.21503 C 0.05695 -0.2252 0.05122 -0.21086 0.06528 -0.22982 C 0.07657 -0.24462 0.08733 -0.26289 0.10052 -0.27468 C 0.10538 -0.27884 0.10972 -0.27907 0.11493 -0.28254 C 0.12917 -0.29271 0.14358 -0.3052 0.1599 -0.30982 C 0.17587 -0.32069 0.19254 -0.33549 0.21059 -0.33942 C 0.22101 -0.34774 0.23125 -0.3489 0.24236 -0.35445 C 0.2566 -0.36138 0.27205 -0.36925 0.28716 -0.37318 C 0.29705 -0.37572 0.30712 -0.37711 0.31736 -0.37965 C 0.329 -0.38728 0.34132 -0.38821 0.354 -0.39005 C 0.36285 -0.39422 0.37153 -0.39514 0.38091 -0.39653 C 0.49288 -0.3956 0.57118 -0.42451 0.66163 -0.37757 C 0.66858 -0.36786 0.66007 -0.37826 0.67101 -0.3711 C 0.6724 -0.37017 0.67309 -0.36809 0.67431 -0.36693 C 0.67622 -0.36531 0.67865 -0.36416 0.68091 -0.363 C 0.69236 -0.34127 0.70677 -0.32115 0.71563 -0.29734 C 0.71997 -0.27098 0.72032 -0.28347 0.72205 -0.24462 C 0.72275 -0.20023 0.72222 -0.15607 0.72379 -0.11144 C 0.72396 -0.10451 0.72865 -0.09456 0.73004 -0.08624 C 0.73438 -0.06358 0.73907 -0.04277 0.74913 -0.02358 C 0.75104 -0.01341 0.75313 -0.0074 0.75868 -0.00069 C 0.76077 0.00879 0.76441 0.01549 0.76702 0.02382 C 0.7665 0.05688 0.76632 0.08948 0.76545 0.12278 C 0.76493 0.13873 0.76233 0.15769 0.75868 0.17364 C 0.75799 0.17619 0.75625 0.1785 0.75573 0.18197 C 0.75434 0.18544 0.7533 0.1889 0.75226 0.19237 C 0.75035 0.20162 0.75157 0.21203 0.74757 0.22012 C 0.74393 0.22705 0.74254 0.23515 0.73976 0.24301 C 0.73525 0.25364 0.73108 0.26405 0.72657 0.27445 C 0.72396 0.29064 0.72222 0.30682 0.71563 0.32047 C 0.71181 0.32856 0.70695 0.33457 0.70295 0.3422 C 0.69809 0.35029 0.69861 0.35399 0.69306 0.35885 C 0.67917 0.37272 0.68941 0.36324 0.67431 0.37133 C 0.66997 0.37388 0.6658 0.37619 0.66163 0.37942 C 0.66007 0.38197 0.65834 0.38312 0.65677 0.38428 C 0.64966 0.38775 0.64271 0.39006 0.63594 0.39469 C 0.63299 0.39677 0.63108 0.39931 0.6283 0.40162 C 0.62483 0.40278 0.61823 0.40486 0.61823 0.40532 C 0.61268 0.41087 0.60747 0.41318 0.60087 0.41526 C 0.59045 0.42474 0.60243 0.41526 0.58177 0.4222 C 0.57604 0.42474 0.57153 0.43052 0.56545 0.4326 C 0.53646 0.47353 0.56823 0.43145 0.44931 0.43954 C 0.44462 0.43954 0.43525 0.44578 0.43525 0.44601 C 0.42639 0.45249 0.41476 0.45503 0.40486 0.46058 C 0.38559 0.47122 0.36511 0.47908 0.34427 0.48208 C 0.28472 0.48139 0.22518 0.48116 0.16563 0.47977 C 0.15816 0.47954 0.14202 0.46775 0.13559 0.46174 C 0.13125 0.45966 0.12431 0.45133 0.12431 0.45179 C 0.12118 0.43954 0.12396 0.44694 0.11302 0.4326 C 0.10504 0.4222 0.10903 0.4222 0.10382 0.41203 C 0.09532 0.39584 0.08403 0.38775 0.07032 0.38197 C 0.06059 0.3785 0.05122 0.37619 0.0415 0.37133 C 0.03854 0.37041 0.03212 0.36694 0.03212 0.36694 C 0.02709 0.35769 0.02448 0.36116 0.0191 0.35307 C 0.00834 0.33411 0.00313 0.31029 -0.00468 0.28948 C -0.00729 0.27561 -0.00989 0.26289 -0.0125 0.24902 C -0.01354 0.24532 -0.0158 0.2363 -0.0158 0.23653 C -0.01736 0.22197 -0.01909 0.20278 -0.02534 0.19006 C -0.03576 0.12047 -0.03507 0.06497 -0.03507 -0.01086 L -0.0368 -0.03167 L -0.04114 -0.00069 Z " pathEditMode="relative" rAng="0" ptsTypes="ffffffffffffffffffffffffffffffffffffffffffffffffffffffffffffffffffffAAf">
                                      <p:cBhvr>
                                        <p:cTn id="32" dur="40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9" y="29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11111E-6 2.42775E-6 C 0.01233 0.01087 0.02692 0.01572 0.04133 0.01896 C 0.05226 0.02381 0.04046 0.01919 0.06198 0.02312 C 0.06997 0.02451 0.06771 0.02613 0.07622 0.02959 C 0.0823 0.03214 0.08907 0.03376 0.09532 0.03584 C 0.10192 0.04509 0.10817 0.04439 0.11754 0.04647 C 0.1415 0.05711 0.16997 0.0474 0.19532 0.04439 C 0.20383 0.04069 0.21008 0.03144 0.2191 0.02751 C 0.23073 0.01711 0.24028 0.00578 0.254 2.42775E-6 C 0.26563 -0.01642 0.24671 0.00971 0.26198 -0.00856 C 0.27761 -0.02705 0.26685 -0.01411 0.27466 -0.0296 C 0.27969 -0.03954 0.28594 -0.04763 0.28889 -0.05919 C 0.29167 -0.0978 0.29219 -0.12463 0.29046 -0.16717 C 0.29011 -0.17642 0.28594 -0.18821 0.28091 -0.19445 C 0.2757 -0.20879 0.27049 -0.22382 0.26025 -0.2326 C 0.25695 -0.23908 0.2533 -0.24208 0.24914 -0.2474 C 0.2474 -0.25226 0.24688 -0.25804 0.24445 -0.2622 C 0.24219 -0.26613 0.23855 -0.26867 0.23646 -0.27283 C 0.23108 -0.2837 0.22396 -0.29295 0.2158 -0.30035 C 0.20869 -0.31445 0.204 -0.32254 0.19202 -0.32555 C 0.17032 -0.34081 0.14393 -0.33341 0.12067 -0.32555 C 0.11355 -0.31954 0.10556 -0.31676 0.09844 -0.31075 C 0.08751 -0.3015 0.07622 -0.28902 0.06355 -0.28555 C 0.05973 -0.28208 0.05626 -0.27815 0.05244 -0.27491 C 0.0441 -0.26821 0.03785 -0.26821 0.03021 -0.25804 C 0.02292 -0.24832 0.03126 -0.25827 0.02223 -0.25156 C 0.01893 -0.24902 0.01268 -0.24324 0.01268 -0.24324 C 0.00817 -0.23376 0.00053 -0.23052 -0.00468 -0.22197 C -0.01163 -0.21064 -0.01458 -0.19584 -0.01753 -0.18197 C -0.02065 -0.11353 -0.02204 -0.1163 -0.01909 -0.05087 C -0.01857 -0.04 -0.01423 -0.02474 -0.00642 -0.02127 C -0.0059 -0.01919 -0.00572 -0.01665 -0.00468 -0.0148 C -0.00347 -0.01295 -0.00069 -0.01295 6.11111E-6 -0.01064 C 0.00105 -0.0074 6.11111E-6 -0.00347 6.11111E-6 2.42775E-6 Z " pathEditMode="relative" ptsTypes="ffffffffffffffffffffffffffffffffff">
                                      <p:cBhvr>
                                        <p:cTn id="34" dur="40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9.24855E-7 C 0.0066 -0.00301 0.01406 -0.00093 0.02048 -0.00417 C 0.02205 -0.00486 0.02118 -0.00879 0.02222 -0.01064 C 0.02344 -0.01249 0.02535 -0.01342 0.02691 -0.0148 C 0.03055 -0.02243 0.03455 -0.03076 0.04114 -0.03376 C 0.04514 -0.03908 0.0493 -0.03977 0.05382 -0.0444 C 0.05833 -0.04902 0.05937 -0.05249 0.06493 -0.05503 C 0.06753 -0.0585 0.0717 -0.06081 0.07291 -0.06567 C 0.07656 -0.08047 0.07882 -0.09527 0.08246 -0.11006 C 0.08316 -0.11284 0.08333 -0.11561 0.08403 -0.11839 C 0.08489 -0.12255 0.08611 -0.12694 0.08715 -0.1311 C 0.08767 -0.13318 0.08889 -0.13735 0.08889 -0.13735 C 0.08785 -0.157 0.08802 -0.17943 0.08403 -0.19885 C 0.08229 -0.20717 0.07986 -0.21573 0.07778 -0.22405 C 0.07656 -0.22891 0.07135 -0.23677 0.07135 -0.23677 C 0.06875 -0.25133 0.06684 -0.25295 0.06024 -0.26428 C 0.05035 -0.28139 0.05816 -0.27307 0.04913 -0.28116 C 0.04809 -0.28324 0.04722 -0.28555 0.04601 -0.28764 C 0.04514 -0.28925 0.04357 -0.29018 0.04271 -0.2918 C 0.04132 -0.29434 0.04097 -0.29758 0.03958 -0.30012 C 0.03594 -0.30636 0.03021 -0.31053 0.02691 -0.31723 C 0.01979 -0.33157 0.0092 -0.34775 -0.0033 -0.35307 C -0.0092 -0.35839 -0.01372 -0.35954 -0.02066 -0.36162 C -0.04028 -0.36093 -0.0599 -0.36116 -0.07952 -0.35931 C -0.08281 -0.35908 -0.08577 -0.35654 -0.08889 -0.35515 C -0.09931 -0.35053 -0.11129 -0.34868 -0.12222 -0.34683 C -0.12639 -0.34128 -0.1309 -0.33758 -0.13507 -0.33203 C -0.14531 -0.31839 -0.15417 -0.30197 -0.1684 -0.29596 C -0.17309 -0.28671 -0.17899 -0.27931 -0.1842 -0.27053 C -0.18542 -0.26844 -0.18577 -0.2659 -0.18733 -0.26428 C -0.18872 -0.2629 -0.19063 -0.2629 -0.19219 -0.2622 C -0.20018 -0.24602 -0.19722 -0.25411 -0.20174 -0.23677 C -0.20226 -0.23469 -0.2033 -0.23053 -0.2033 -0.23053 C -0.20504 -0.2037 -0.20399 -0.19237 -0.22066 -0.17758 C -0.2191 -0.14844 -0.21563 -0.12139 -0.21111 -0.09295 C -0.20729 -0.06868 -0.20851 -0.05064 -0.19219 -0.03607 C -0.18941 -0.02474 -0.19202 -0.03076 -0.18108 -0.02128 C -0.17795 -0.0185 -0.17622 -0.01342 -0.17309 -0.01064 C -0.16372 -0.00232 -0.15504 0.00578 -0.14445 0.01063 C -0.13872 0.01317 -0.14132 0.01641 -0.13507 0.01687 C -0.11858 0.01803 -0.10226 0.01826 -0.08577 0.01895 C -0.05972 0.02774 -0.0283 0.02196 -0.0033 0.02104 C 0.00121 0.01965 0.01111 0.01641 0.01111 0.00832 L 0.0158 -0.00417 " pathEditMode="relative" ptsTypes="ffffffffffffffffffffffffffffffffffffffffffAA">
                                      <p:cBhvr>
                                        <p:cTn id="36" dur="40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5.78035E-7 C 0.004 -0.01573 -0.00208 -0.02775 -0.00955 -0.03815 C -0.0118 -0.04694 -0.01302 -0.05203 -0.0191 -0.05711 C -0.02639 -0.07191 -0.03646 -0.08509 -0.046 -0.09735 C -0.04861 -0.10081 -0.05191 -0.10359 -0.05399 -0.10775 C -0.05607 -0.11191 -0.06041 -0.12047 -0.06041 -0.12047 C -0.06267 -0.12971 -0.06614 -0.13156 -0.07153 -0.13735 C -0.07916 -0.14544 -0.06979 -0.13758 -0.07778 -0.14798 C -0.08125 -0.15237 -0.08594 -0.15654 -0.09045 -0.15862 C -0.09618 -0.16578 -0.09236 -0.16232 -0.10312 -0.16694 C -0.10469 -0.16763 -0.10798 -0.16902 -0.10798 -0.16902 C -0.1276 -0.16717 -0.14705 -0.1644 -0.16666 -0.16278 C -0.17812 -0.15792 -0.19028 -0.16162 -0.20156 -0.15654 C -0.21059 -0.14844 -0.21788 -0.13619 -0.22708 -0.12902 C -0.23403 -0.1237 -0.24288 -0.12555 -0.25087 -0.12463 C -0.25399 -0.12185 -0.25729 -0.11908 -0.26041 -0.1163 C -0.26354 -0.11353 -0.26354 -0.10636 -0.26666 -0.10359 C -0.27118 -0.09966 -0.27552 -0.09573 -0.27778 -0.08879 C -0.28142 -0.07769 -0.27986 -0.07237 -0.28732 -0.06544 C -0.28837 -0.06336 -0.28906 -0.06104 -0.29045 -0.05919 C -0.29184 -0.05735 -0.29427 -0.05735 -0.29531 -0.05503 C -0.29757 -0.04995 -0.29705 -0.0437 -0.29844 -0.03815 C -0.29896 -0.01203 -0.29791 0.01433 -0.3 0.04023 C -0.30017 0.04277 -0.30364 0.04231 -0.30486 0.04439 C -0.3059 0.04601 -0.3059 0.04855 -0.30642 0.05063 C -0.30434 0.07653 -0.3066 0.06219 -0.30312 0.07607 C -0.30208 0.08023 -0.30104 0.08462 -0.3 0.08878 C -0.29948 0.09086 -0.29844 0.09502 -0.29844 0.09502 C -0.29791 0.10497 -0.29826 0.11491 -0.29687 0.12462 C -0.2967 0.12555 -0.2908 0.13271 -0.29045 0.13318 C -0.28611 0.14011 -0.28594 0.14312 -0.27934 0.14589 C -0.275 0.15468 -0.26927 0.15953 -0.26198 0.16277 C -0.25469 0.17734 -0.2592 0.17387 -0.25087 0.17757 C -0.23628 0.19607 -0.19774 0.19468 -0.1809 0.19653 C -0.17621 0.19699 -0.17135 0.19792 -0.16666 0.19861 C -0.16302 0.2 -0.15937 0.20185 -0.15555 0.203 C -0.15035 0.20462 -0.13975 0.20716 -0.13975 0.20716 C -0.12014 0.20647 -0.10052 0.20693 -0.0809 0.20508 C -0.07778 0.20485 -0.06875 0.19768 -0.0651 0.19653 C -0.05833 0.19052 -0.05191 0.18289 -0.046 0.17549 C -0.0434 0.15838 -0.0401 0.1593 -0.03177 0.15005 C -0.01719 0.13387 -0.03576 0.15329 -0.02378 0.13734 C -0.0184 0.13017 -0.01076 0.12485 -0.00642 0.1163 C -0.00434 0.11213 -0.00208 0.10774 -2.22222E-6 0.10358 C 0.00295 0.0978 0.0033 0.0904 0.00625 0.08462 C 0.00538 0.05156 0.00156 0.01826 0.00156 -0.0148 L -0.00486 -0.02544 " pathEditMode="relative" ptsTypes="fffffffffffffffffffffffffffffffffffffffffffffAA">
                                      <p:cBhvr>
                                        <p:cTn id="38" dur="40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4.91329E-6 C -0.00626 0.00138 -0.01424 -0.00139 -0.01893 0.00439 C -0.02865 0.01664 -0.04428 0.02266 -0.05712 0.02543 C -0.06025 0.02682 -0.06355 0.0282 -0.06667 0.02959 C -0.06876 0.03052 -0.06945 0.03445 -0.07136 0.03607 C -0.07275 0.03722 -0.07466 0.03745 -0.07622 0.03815 C -0.07917 0.04069 -0.08264 0.04185 -0.0856 0.04439 C -0.08751 0.04601 -0.08855 0.04925 -0.09046 0.05086 C -0.09185 0.05202 -0.09376 0.05179 -0.09514 0.05294 C -0.10591 0.06104 -0.11337 0.06867 -0.12535 0.07398 C -0.13317 0.08508 -0.13976 0.09688 -0.14758 0.10797 C -0.15053 0.12323 -0.15539 0.13711 -0.15869 0.15237 C -0.15817 0.17849 -0.15799 0.20439 -0.15712 0.23052 C -0.15695 0.23422 -0.15591 0.23745 -0.15556 0.24115 C -0.15487 0.24948 -0.15504 0.25803 -0.154 0.26635 C -0.15348 0.27075 -0.1507 0.27907 -0.1507 0.27907 C -0.15001 0.28601 -0.14949 0.30196 -0.14601 0.30867 C -0.13716 0.32601 -0.12674 0.33803 -0.11112 0.34266 C -0.10539 0.34751 -0.1033 0.34959 -0.09671 0.34682 C -0.09549 0.34728 -0.08716 0.34982 -0.0856 0.35098 C -0.06997 0.36254 -0.08247 0.35745 -0.0698 0.36162 C -0.05678 0.37896 -0.0283 0.3852 -0.01112 0.38705 C 0.07795 0.38497 0.07569 0.41688 0.10486 0.36162 C 0.10781 0.34959 0.10416 0.36 0.11267 0.3489 C 0.11666 0.34358 0.11979 0.33734 0.12378 0.33202 C 0.12517 0.33017 0.12708 0.32948 0.12864 0.32786 C 0.12986 0.3267 0.13072 0.32485 0.13176 0.32346 C 0.13506 0.31052 0.1427 0.30104 0.146 0.28763 C 0.14826 0.23815 0.15972 0.17849 0.13819 0.13549 C 0.13558 0.12462 0.12986 0.11583 0.12551 0.10589 C 0.11909 0.09109 0.11284 0.07607 0.10642 0.0615 C 0.10399 0.05595 0.09895 0.05271 0.09531 0.04878 C 0.08854 0.04115 0.08472 0.0363 0.07621 0.0319 C 0.071 0.02127 0.07465 0.02682 0.06354 0.01711 C 0.06145 0.01526 0.05937 0.01017 0.05711 0.00855 C 0.0552 0.0074 0.05295 0.0074 0.05086 0.00647 C 0.04774 0.00531 0.04131 0.00231 0.04131 0.00231 C 0.03524 -0.00625 0.02569 -0.00671 0.01753 -0.01041 C 0.00694 -0.00694 0.01301 -0.00971 -5.55556E-6 4.91329E-6 Z " pathEditMode="relative" ptsTypes="fffffffffffffffffffffffffffffffffffffff">
                                      <p:cBhvr>
                                        <p:cTn id="40" dur="40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4.50867E-6 C 0.00087 0.01133 0.00295 0.02243 0.0033 0.03376 C 0.00417 0.06613 0.00399 0.09849 0.00486 0.13086 C 0.00521 0.14566 0.01372 0.18682 0.02552 0.19237 C 0.03542 0.20555 0.04774 0.2037 0.06042 0.20925 C 0.06198 0.20994 0.06354 0.2104 0.06511 0.21133 C 0.06684 0.21248 0.06823 0.21456 0.06997 0.21549 C 0.07743 0.21919 0.08611 0.22081 0.09375 0.22404 C 0.10538 0.23445 0.11979 0.23191 0.13333 0.23445 C 0.13698 0.23514 0.1408 0.23584 0.14445 0.23676 C 0.14983 0.23815 0.16042 0.24092 0.16042 0.24092 C 0.18004 0.24023 0.19948 0.24 0.2191 0.23884 C 0.23212 0.23815 0.24323 0.23029 0.25556 0.22613 C 0.26424 0.21526 0.26285 0.20971 0.26667 0.19445 C 0.26719 0.19237 0.2691 0.19167 0.26997 0.19006 C 0.27309 0.18451 0.27639 0.17873 0.27951 0.17318 C 0.28438 0.16439 0.28611 0.15653 0.29063 0.14797 C 0.29375 0.13503 0.29601 0.12115 0.29844 0.10774 C 0.29792 0.08231 0.29913 0.05688 0.29688 0.03167 C 0.29636 0.02659 0.29271 0.02312 0.29063 0.01896 C 0.28455 0.00693 0.27899 -0.00648 0.27153 -0.01711 C 0.26771 -0.03237 0.25278 -0.04809 0.24132 -0.05295 C 0.2316 -0.06151 0.24045 -0.05179 0.23507 -0.06359 C 0.23281 -0.06844 0.22865 -0.07399 0.22552 -0.07838 C 0.2224 -0.0911 0.21285 -0.11214 0.2033 -0.1163 C 0.19184 -0.12671 0.19722 -0.12255 0.18733 -0.12902 C 0.13663 -0.12694 0.15226 -0.12971 0.12552 -0.1207 C 0.12031 -0.11607 0.11511 -0.11376 0.10955 -0.11006 C 0.10434 -0.10289 0.09774 -0.09434 0.09063 -0.0911 C 0.08733 -0.08809 0.08004 -0.08162 0.07622 -0.08046 C 0.06788 -0.07815 0.05087 -0.0763 0.05087 -0.0763 C 0.04184 -0.07191 0.03455 -0.06359 0.02552 -0.05919 C 0.02049 -0.05295 0.01441 -0.04879 0.00955 -0.04231 C 0.00781 -0.03283 0.00382 -0.0259 -0.00156 -0.01919 C -0.00417 -0.00856 -0.00364 -0.0148 1.11111E-6 4.50867E-6 Z " pathEditMode="relative" ptsTypes="fffffffffffffffffffffffffffffffffff">
                                      <p:cBhvr>
                                        <p:cTn id="42" dur="40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7" name="Picture 1" descr="ciliated epitheli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2873382" cy="1694808"/>
          </a:xfrm>
          <a:prstGeom prst="rect">
            <a:avLst/>
          </a:prstGeom>
          <a:noFill/>
        </p:spPr>
      </p:pic>
      <p:pic>
        <p:nvPicPr>
          <p:cNvPr id="9219" name="Picture 3" descr="red blood cell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928934"/>
            <a:ext cx="2096757" cy="12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root hair cell 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72008"/>
            <a:ext cx="2686056" cy="175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21" name="Picture 5" descr="palisade cell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72008"/>
            <a:ext cx="2571768" cy="1847358"/>
          </a:xfrm>
          <a:prstGeom prst="rect">
            <a:avLst/>
          </a:prstGeom>
          <a:noFill/>
        </p:spPr>
      </p:pic>
      <p:pic>
        <p:nvPicPr>
          <p:cNvPr id="9223" name="Picture 7" descr="neuron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214422"/>
            <a:ext cx="3103570" cy="18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genesandyouchromosomes_clip_image0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868" y="2571744"/>
            <a:ext cx="2071702" cy="22873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035" y="404664"/>
            <a:ext cx="854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What do these cells have in common?</a:t>
            </a:r>
            <a:endParaRPr lang="en-GB" sz="3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7" descr="5031243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286124"/>
            <a:ext cx="2728919" cy="111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Sperm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714876" y="4643446"/>
            <a:ext cx="4038600" cy="194468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head contains enzymes which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allow it to digest into an egg cell and join with it.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7" descr="503124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349500"/>
            <a:ext cx="4751387" cy="1943100"/>
          </a:xfrm>
          <a:prstGeom prst="rect">
            <a:avLst/>
          </a:prstGeom>
          <a:noFill/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00338" y="1557338"/>
            <a:ext cx="532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Head contains enzymes &amp; nucleus</a:t>
            </a: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H="1">
            <a:off x="3492500" y="1916113"/>
            <a:ext cx="144463" cy="9366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508625" y="3860800"/>
            <a:ext cx="935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Tail </a:t>
            </a:r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 flipV="1">
            <a:off x="6011863" y="3141663"/>
            <a:ext cx="215900" cy="7191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85720" y="2000240"/>
            <a:ext cx="3000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Designed to </a:t>
            </a: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Fertilise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eggs.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23850" y="4221163"/>
            <a:ext cx="38877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sperm is small and has a long tail that provides movement so it can swim and find an egg cell.</a:t>
            </a:r>
          </a:p>
          <a:p>
            <a:pPr algn="just"/>
            <a:endPara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795963" y="2205038"/>
            <a:ext cx="2214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Found </a:t>
            </a:r>
            <a:r>
              <a:rPr lang="en-GB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the 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Egg (Ovum)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00563" y="1600200"/>
            <a:ext cx="4643437" cy="125253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Designed to be Fertilised.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Found in the Ovaries.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egg cell is large and bulky.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Contains yolk which provides a large food store for the new cell being formed.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genesandyouchromosomes_clip_image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87450" y="2276475"/>
            <a:ext cx="2867025" cy="3165475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1700213"/>
            <a:ext cx="3121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Cytoplasm containing yolk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763713" y="2133600"/>
            <a:ext cx="1006475" cy="935038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825" y="4941888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Layer of jelly</a:t>
            </a: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V="1">
            <a:off x="1331913" y="4508500"/>
            <a:ext cx="647700" cy="43180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111500" y="5464175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Nucleus</a:t>
            </a: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 flipV="1">
            <a:off x="2411413" y="3573463"/>
            <a:ext cx="1296987" cy="194310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Palisade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628775"/>
            <a:ext cx="4465638" cy="453707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Designed for Photosynthesis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Found in the top of a leaf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Tall and has a </a:t>
            </a:r>
            <a:r>
              <a:rPr kumimoji="0" lang="en-GB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large surface area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absorb water and minerals.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Packed with chloroplasts to help make plant food.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Image:leaf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2139950" cy="3527425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24750" y="213360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Nucleus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8263" y="6092825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Chloroplasts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372225" y="5084763"/>
            <a:ext cx="574675" cy="1008062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5435600" y="5084763"/>
            <a:ext cx="504825" cy="1008062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6948488" y="2492375"/>
            <a:ext cx="576262" cy="936625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Ciliated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429124" y="857232"/>
            <a:ext cx="4171950" cy="49974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Designed to stop Lung Damage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They line all the air passages in the lungs.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They have tiny hairs called cilia.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Hairs sweep 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mucus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 trapped dust and bacteria back up the throat.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2349500"/>
            <a:ext cx="3714750" cy="2735263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3575" y="193516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Nucleus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042988" y="2420938"/>
            <a:ext cx="144462" cy="863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0063" y="517525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pitchFamily="34" charset="0"/>
                <a:cs typeface="Arial" pitchFamily="34" charset="0"/>
              </a:rPr>
              <a:t>cilia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492500" y="4437063"/>
            <a:ext cx="71438" cy="7921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Root Hair Cell</a:t>
            </a:r>
            <a:endParaRPr kumimoji="0" lang="en-GB" sz="3000" b="1" i="0" u="none" strike="noStrike" kern="1200" cap="small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484313"/>
            <a:ext cx="3748084" cy="10080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Designed for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absorbing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root hair cell 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492375"/>
            <a:ext cx="3386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43636" y="1071546"/>
            <a:ext cx="259238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Thin cell wall makes it easy for minerals to pass through</a:t>
            </a:r>
            <a:r>
              <a:rPr lang="en-GB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3850" y="4365625"/>
            <a:ext cx="2460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Has a large surface which helps it to absorb water and minerals.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86248" y="5715016"/>
            <a:ext cx="3427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Found in a plant root.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1453" y="2751467"/>
            <a:ext cx="1056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Vacuole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21970" y="4058002"/>
            <a:ext cx="183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Cell membrane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295910" y="3573463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thin cell wall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3203848" y="3120799"/>
            <a:ext cx="190884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680209" y="3758129"/>
            <a:ext cx="63949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150059" y="4242668"/>
            <a:ext cx="156595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408</TotalTime>
  <Words>414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PowerPoint Presentation</vt:lpstr>
      <vt:lpstr>Cells SPLAT!!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Specialised Cells</dc:title>
  <dc:creator>Jen</dc:creator>
  <cp:lastModifiedBy>Stephen Anderson</cp:lastModifiedBy>
  <cp:revision>28</cp:revision>
  <dcterms:created xsi:type="dcterms:W3CDTF">2009-11-29T16:05:13Z</dcterms:created>
  <dcterms:modified xsi:type="dcterms:W3CDTF">2012-02-27T21:02:55Z</dcterms:modified>
</cp:coreProperties>
</file>